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70" r:id="rId2"/>
    <p:sldId id="256" r:id="rId3"/>
    <p:sldId id="257"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269"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Impact" panose="020B0806030902050204" pitchFamily="34" charset="0"/>
      <p:regular r:id="rId34"/>
    </p:embeddedFont>
    <p:embeddedFont>
      <p:font typeface="Mokoto" panose="020B0604020202020204" charset="0"/>
      <p:regular r:id="rId35"/>
    </p:embeddedFont>
    <p:embeddedFont>
      <p:font typeface="Montserrat Semi-Bold" panose="020B0604020202020204" charset="0"/>
      <p:regular r:id="rId36"/>
    </p:embeddedFont>
    <p:embeddedFont>
      <p:font typeface="Poppins" panose="00000500000000000000" pitchFamily="2" charset="0"/>
      <p:regular r:id="rId37"/>
      <p:bold r:id="rId38"/>
      <p:italic r:id="rId39"/>
      <p:boldItalic r:id="rId40"/>
    </p:embeddedFont>
    <p:embeddedFont>
      <p:font typeface="Rubik" panose="020B0604020202020204"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3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5" d="100"/>
          <a:sy n="55" d="100"/>
        </p:scale>
        <p:origin x="682" y="-3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B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6521C-9392-41A5-BFEA-0B052CE90D71}" type="datetimeFigureOut">
              <a:rPr lang="es-BO" smtClean="0"/>
              <a:t>24/10/2022</a:t>
            </a:fld>
            <a:endParaRPr lang="es-B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B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B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9774B-5262-4478-A993-51588F33BC85}" type="slidenum">
              <a:rPr lang="es-BO" smtClean="0"/>
              <a:t>‹Nº›</a:t>
            </a:fld>
            <a:endParaRPr lang="es-BO"/>
          </a:p>
        </p:txBody>
      </p:sp>
    </p:spTree>
    <p:extLst>
      <p:ext uri="{BB962C8B-B14F-4D97-AF65-F5344CB8AC3E}">
        <p14:creationId xmlns:p14="http://schemas.microsoft.com/office/powerpoint/2010/main" val="221731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966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121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015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34067f7e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334067f7e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35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898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3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19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002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162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071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2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219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308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779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94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29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327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81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838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349c5085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349c5085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838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524600" y="1786000"/>
            <a:ext cx="7144800" cy="4501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11400"/>
            </a:lvl1pPr>
            <a:lvl2pPr lvl="1" algn="ctr">
              <a:spcBef>
                <a:spcPts val="0"/>
              </a:spcBef>
              <a:spcAft>
                <a:spcPts val="0"/>
              </a:spcAft>
              <a:buSzPts val="3600"/>
              <a:buNone/>
              <a:defRPr sz="7200"/>
            </a:lvl2pPr>
            <a:lvl3pPr lvl="2" algn="ctr">
              <a:spcBef>
                <a:spcPts val="0"/>
              </a:spcBef>
              <a:spcAft>
                <a:spcPts val="0"/>
              </a:spcAft>
              <a:buSzPts val="3600"/>
              <a:buNone/>
              <a:defRPr sz="7200"/>
            </a:lvl3pPr>
            <a:lvl4pPr lvl="3" algn="ctr">
              <a:spcBef>
                <a:spcPts val="0"/>
              </a:spcBef>
              <a:spcAft>
                <a:spcPts val="0"/>
              </a:spcAft>
              <a:buSzPts val="3600"/>
              <a:buNone/>
              <a:defRPr sz="7200"/>
            </a:lvl4pPr>
            <a:lvl5pPr lvl="4" algn="ctr">
              <a:spcBef>
                <a:spcPts val="0"/>
              </a:spcBef>
              <a:spcAft>
                <a:spcPts val="0"/>
              </a:spcAft>
              <a:buSzPts val="3600"/>
              <a:buNone/>
              <a:defRPr sz="7200"/>
            </a:lvl5pPr>
            <a:lvl6pPr lvl="5" algn="ctr">
              <a:spcBef>
                <a:spcPts val="0"/>
              </a:spcBef>
              <a:spcAft>
                <a:spcPts val="0"/>
              </a:spcAft>
              <a:buSzPts val="3600"/>
              <a:buNone/>
              <a:defRPr sz="7200"/>
            </a:lvl6pPr>
            <a:lvl7pPr lvl="6" algn="ctr">
              <a:spcBef>
                <a:spcPts val="0"/>
              </a:spcBef>
              <a:spcAft>
                <a:spcPts val="0"/>
              </a:spcAft>
              <a:buSzPts val="3600"/>
              <a:buNone/>
              <a:defRPr sz="7200"/>
            </a:lvl7pPr>
            <a:lvl8pPr lvl="7" algn="ctr">
              <a:spcBef>
                <a:spcPts val="0"/>
              </a:spcBef>
              <a:spcAft>
                <a:spcPts val="0"/>
              </a:spcAft>
              <a:buSzPts val="3600"/>
              <a:buNone/>
              <a:defRPr sz="7200"/>
            </a:lvl8pPr>
            <a:lvl9pPr lvl="8" algn="ctr">
              <a:spcBef>
                <a:spcPts val="0"/>
              </a:spcBef>
              <a:spcAft>
                <a:spcPts val="0"/>
              </a:spcAft>
              <a:buSzPts val="3600"/>
              <a:buNone/>
              <a:defRPr sz="7200"/>
            </a:lvl9pPr>
          </a:lstStyle>
          <a:p>
            <a:endParaRPr/>
          </a:p>
        </p:txBody>
      </p:sp>
      <p:sp>
        <p:nvSpPr>
          <p:cNvPr id="14" name="Google Shape;14;p3"/>
          <p:cNvSpPr txBox="1">
            <a:spLocks noGrp="1"/>
          </p:cNvSpPr>
          <p:nvPr>
            <p:ph type="subTitle" idx="1"/>
          </p:nvPr>
        </p:nvSpPr>
        <p:spPr>
          <a:xfrm>
            <a:off x="7856750" y="7568200"/>
            <a:ext cx="8480400" cy="999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200"/>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endParaRPr/>
          </a:p>
        </p:txBody>
      </p:sp>
      <p:sp>
        <p:nvSpPr>
          <p:cNvPr id="15" name="Google Shape;15;p3"/>
          <p:cNvSpPr txBox="1">
            <a:spLocks noGrp="1"/>
          </p:cNvSpPr>
          <p:nvPr>
            <p:ph type="title" idx="2" hasCustomPrompt="1"/>
          </p:nvPr>
        </p:nvSpPr>
        <p:spPr>
          <a:xfrm>
            <a:off x="2507952" y="1786000"/>
            <a:ext cx="3975600" cy="276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16000"/>
            </a:lvl1pPr>
            <a:lvl2pPr lvl="1"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4000" b="1">
                <a:solidFill>
                  <a:schemeClr val="accent6"/>
                </a:solidFill>
                <a:latin typeface="Poppins"/>
                <a:ea typeface="Poppins"/>
                <a:cs typeface="Poppins"/>
                <a:sym typeface="Poppins"/>
              </a:defRPr>
            </a:lvl9pPr>
          </a:lstStyle>
          <a:p>
            <a:r>
              <a:t>xx%</a:t>
            </a:r>
          </a:p>
        </p:txBody>
      </p:sp>
    </p:spTree>
    <p:extLst>
      <p:ext uri="{BB962C8B-B14F-4D97-AF65-F5344CB8AC3E}">
        <p14:creationId xmlns:p14="http://schemas.microsoft.com/office/powerpoint/2010/main" val="3724989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4"/>
        <p:cNvGrpSpPr/>
        <p:nvPr/>
      </p:nvGrpSpPr>
      <p:grpSpPr>
        <a:xfrm>
          <a:off x="0" y="0"/>
          <a:ext cx="0" cy="0"/>
          <a:chOff x="0" y="0"/>
          <a:chExt cx="0" cy="0"/>
        </a:xfrm>
      </p:grpSpPr>
      <p:sp>
        <p:nvSpPr>
          <p:cNvPr id="35" name="Google Shape;35;p9"/>
          <p:cNvSpPr/>
          <p:nvPr/>
        </p:nvSpPr>
        <p:spPr>
          <a:xfrm>
            <a:off x="533400" y="517800"/>
            <a:ext cx="17221200" cy="9251400"/>
          </a:xfrm>
          <a:prstGeom prst="roundRect">
            <a:avLst>
              <a:gd name="adj" fmla="val 3590"/>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6" name="Google Shape;36;p9"/>
          <p:cNvSpPr txBox="1">
            <a:spLocks noGrp="1"/>
          </p:cNvSpPr>
          <p:nvPr>
            <p:ph type="subTitle" idx="1"/>
          </p:nvPr>
        </p:nvSpPr>
        <p:spPr>
          <a:xfrm>
            <a:off x="8526850" y="3728450"/>
            <a:ext cx="7708200" cy="45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ubik Medium"/>
              <a:buChar char="●"/>
              <a:defRPr sz="3200">
                <a:latin typeface="Rubik"/>
                <a:ea typeface="Rubik"/>
                <a:cs typeface="Rubik"/>
                <a:sym typeface="Rubik"/>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7" name="Google Shape;37;p9"/>
          <p:cNvSpPr txBox="1">
            <a:spLocks noGrp="1"/>
          </p:cNvSpPr>
          <p:nvPr>
            <p:ph type="ctrTitle"/>
          </p:nvPr>
        </p:nvSpPr>
        <p:spPr>
          <a:xfrm>
            <a:off x="8526850" y="2024450"/>
            <a:ext cx="7240800" cy="1386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8000"/>
            </a:lvl1pPr>
            <a:lvl2pPr lvl="1" algn="ctr" rtl="0">
              <a:spcBef>
                <a:spcPts val="0"/>
              </a:spcBef>
              <a:spcAft>
                <a:spcPts val="0"/>
              </a:spcAft>
              <a:buSzPts val="1800"/>
              <a:buNone/>
              <a:defRPr sz="3600"/>
            </a:lvl2pPr>
            <a:lvl3pPr lvl="2" algn="ctr" rtl="0">
              <a:spcBef>
                <a:spcPts val="0"/>
              </a:spcBef>
              <a:spcAft>
                <a:spcPts val="0"/>
              </a:spcAft>
              <a:buSzPts val="1800"/>
              <a:buNone/>
              <a:defRPr sz="3600"/>
            </a:lvl3pPr>
            <a:lvl4pPr lvl="3" algn="ctr" rtl="0">
              <a:spcBef>
                <a:spcPts val="0"/>
              </a:spcBef>
              <a:spcAft>
                <a:spcPts val="0"/>
              </a:spcAft>
              <a:buSzPts val="1800"/>
              <a:buNone/>
              <a:defRPr sz="3600"/>
            </a:lvl4pPr>
            <a:lvl5pPr lvl="4" algn="ctr" rtl="0">
              <a:spcBef>
                <a:spcPts val="0"/>
              </a:spcBef>
              <a:spcAft>
                <a:spcPts val="0"/>
              </a:spcAft>
              <a:buSzPts val="1800"/>
              <a:buNone/>
              <a:defRPr sz="3600"/>
            </a:lvl5pPr>
            <a:lvl6pPr lvl="5" algn="ctr" rtl="0">
              <a:spcBef>
                <a:spcPts val="0"/>
              </a:spcBef>
              <a:spcAft>
                <a:spcPts val="0"/>
              </a:spcAft>
              <a:buSzPts val="1800"/>
              <a:buNone/>
              <a:defRPr sz="3600"/>
            </a:lvl6pPr>
            <a:lvl7pPr lvl="6" algn="ctr" rtl="0">
              <a:spcBef>
                <a:spcPts val="0"/>
              </a:spcBef>
              <a:spcAft>
                <a:spcPts val="0"/>
              </a:spcAft>
              <a:buSzPts val="1800"/>
              <a:buNone/>
              <a:defRPr sz="3600"/>
            </a:lvl7pPr>
            <a:lvl8pPr lvl="7" algn="ctr" rtl="0">
              <a:spcBef>
                <a:spcPts val="0"/>
              </a:spcBef>
              <a:spcAft>
                <a:spcPts val="0"/>
              </a:spcAft>
              <a:buSzPts val="1800"/>
              <a:buNone/>
              <a:defRPr sz="3600"/>
            </a:lvl8pPr>
            <a:lvl9pPr lvl="8" algn="ctr" rtl="0">
              <a:spcBef>
                <a:spcPts val="0"/>
              </a:spcBef>
              <a:spcAft>
                <a:spcPts val="0"/>
              </a:spcAft>
              <a:buSzPts val="1800"/>
              <a:buNone/>
              <a:defRPr sz="3600"/>
            </a:lvl9pPr>
          </a:lstStyle>
          <a:p>
            <a:endParaRPr/>
          </a:p>
        </p:txBody>
      </p:sp>
    </p:spTree>
    <p:extLst>
      <p:ext uri="{BB962C8B-B14F-4D97-AF65-F5344CB8AC3E}">
        <p14:creationId xmlns:p14="http://schemas.microsoft.com/office/powerpoint/2010/main" val="99375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2.gif"/><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gif"/><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12.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2.gif"/><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gif"/><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2BF7666-71B8-5963-5F4E-DA0BB997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91020"/>
          </a:xfrm>
          <a:prstGeom prst="rect">
            <a:avLst/>
          </a:prstGeom>
        </p:spPr>
      </p:pic>
      <p:sp>
        <p:nvSpPr>
          <p:cNvPr id="5" name="Rectángulo 4">
            <a:extLst>
              <a:ext uri="{FF2B5EF4-FFF2-40B4-BE49-F238E27FC236}">
                <a16:creationId xmlns:a16="http://schemas.microsoft.com/office/drawing/2014/main" id="{B7198F76-E0EA-152A-595E-0D6F25583D06}"/>
              </a:ext>
            </a:extLst>
          </p:cNvPr>
          <p:cNvSpPr/>
          <p:nvPr/>
        </p:nvSpPr>
        <p:spPr>
          <a:xfrm>
            <a:off x="419100" y="4305300"/>
            <a:ext cx="17449800" cy="2057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HN" sz="13800" b="1">
                <a:ln w="38100">
                  <a:solidFill>
                    <a:schemeClr val="tx1"/>
                  </a:solidFill>
                </a:ln>
                <a:solidFill>
                  <a:schemeClr val="bg1"/>
                </a:solidFill>
                <a:latin typeface="Impact" panose="020B0806030902050204" pitchFamily="34" charset="0"/>
              </a:rPr>
              <a:t>BASE DE DATOS 1</a:t>
            </a:r>
          </a:p>
        </p:txBody>
      </p:sp>
    </p:spTree>
    <p:extLst>
      <p:ext uri="{BB962C8B-B14F-4D97-AF65-F5344CB8AC3E}">
        <p14:creationId xmlns:p14="http://schemas.microsoft.com/office/powerpoint/2010/main" val="3424940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Defina que es una TABLA y el uso de IDENTITY</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1.4</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9828573" y="3516087"/>
            <a:ext cx="6474894" cy="5398594"/>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a:solidFill>
                  <a:schemeClr val="bg1"/>
                </a:solidFill>
                <a:latin typeface="+mj-lt"/>
              </a:rPr>
              <a:t>¿QUE ES UNA TABLA?</a:t>
            </a:r>
          </a:p>
          <a:p>
            <a:pPr>
              <a:lnSpc>
                <a:spcPct val="150000"/>
              </a:lnSpc>
            </a:pPr>
            <a:endParaRPr lang="es-BO" sz="2800" dirty="0">
              <a:solidFill>
                <a:srgbClr val="BDC1C6"/>
              </a:solidFill>
              <a:latin typeface="arial" panose="020B0604020202020204" pitchFamily="34" charset="0"/>
            </a:endParaRPr>
          </a:p>
          <a:p>
            <a:pPr>
              <a:lnSpc>
                <a:spcPct val="150000"/>
              </a:lnSpc>
            </a:pPr>
            <a:r>
              <a:rPr lang="es-BO" sz="2800" dirty="0">
                <a:solidFill>
                  <a:srgbClr val="BDC1C6"/>
                </a:solidFill>
                <a:latin typeface="arial" panose="020B0604020202020204" pitchFamily="34" charset="0"/>
              </a:rPr>
              <a:t>Son objetos de base de datos que contienen todos sus datos. En las tablas, los datos se organizan con arreglo a un formato de filas y columnas, similar al de una hoja de cálculo.</a:t>
            </a: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B02DFF34-42B5-E905-DFC7-2EC8E01C39CC}"/>
              </a:ext>
            </a:extLst>
          </p:cNvPr>
          <p:cNvPicPr>
            <a:picLocks noChangeAspect="1"/>
          </p:cNvPicPr>
          <p:nvPr/>
        </p:nvPicPr>
        <p:blipFill>
          <a:blip r:embed="rId4"/>
          <a:stretch>
            <a:fillRect/>
          </a:stretch>
        </p:blipFill>
        <p:spPr>
          <a:xfrm>
            <a:off x="1600200" y="4305300"/>
            <a:ext cx="7872695" cy="3500234"/>
          </a:xfrm>
          <a:prstGeom prst="rect">
            <a:avLst/>
          </a:prstGeom>
        </p:spPr>
      </p:pic>
    </p:spTree>
    <p:extLst>
      <p:ext uri="{BB962C8B-B14F-4D97-AF65-F5344CB8AC3E}">
        <p14:creationId xmlns:p14="http://schemas.microsoft.com/office/powerpoint/2010/main" val="696053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Defina que es una TABLA y el uso de IDENTITY</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838200"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1.4.1</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9828573" y="3516087"/>
            <a:ext cx="6474894" cy="5398594"/>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a:solidFill>
                  <a:schemeClr val="bg1"/>
                </a:solidFill>
                <a:latin typeface="+mj-lt"/>
              </a:rPr>
              <a:t>Uso de “IDENTITY”</a:t>
            </a:r>
          </a:p>
          <a:p>
            <a:pPr>
              <a:lnSpc>
                <a:spcPct val="150000"/>
              </a:lnSpc>
            </a:pPr>
            <a:endParaRPr lang="es-BO" sz="2800" dirty="0">
              <a:solidFill>
                <a:srgbClr val="BDC1C6"/>
              </a:solidFill>
              <a:latin typeface="arial" panose="020B0604020202020204" pitchFamily="34" charset="0"/>
            </a:endParaRPr>
          </a:p>
          <a:p>
            <a:pPr>
              <a:lnSpc>
                <a:spcPct val="150000"/>
              </a:lnSpc>
            </a:pPr>
            <a:r>
              <a:rPr lang="es-BO" sz="2800" dirty="0">
                <a:solidFill>
                  <a:srgbClr val="BDC1C6"/>
                </a:solidFill>
                <a:latin typeface="arial" panose="020B0604020202020204" pitchFamily="34" charset="0"/>
              </a:rPr>
              <a:t>Son objetos de base de datos que contienen todos sus datos. En las tablas, los datos se organizan con arreglo a un formato de filas y columnas, similar al de una hoja de cálculo.</a:t>
            </a:r>
          </a:p>
        </p:txBody>
      </p:sp>
      <p:pic>
        <p:nvPicPr>
          <p:cNvPr id="5122" name="Picture 2" descr="Crear una tabla de SQL Server mediante script">
            <a:extLst>
              <a:ext uri="{FF2B5EF4-FFF2-40B4-BE49-F238E27FC236}">
                <a16:creationId xmlns:a16="http://schemas.microsoft.com/office/drawing/2014/main" id="{1D431CC6-65A0-45D6-A39C-AAF19F45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656" y="3717470"/>
            <a:ext cx="7407996" cy="4626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5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¿Para que se utiliza la </a:t>
            </a:r>
            <a:r>
              <a:rPr lang="es-BO" sz="3600" dirty="0" err="1">
                <a:solidFill>
                  <a:schemeClr val="accent6">
                    <a:lumMod val="60000"/>
                    <a:lumOff val="40000"/>
                  </a:schemeClr>
                </a:solidFill>
              </a:rPr>
              <a:t>clausula</a:t>
            </a:r>
            <a:r>
              <a:rPr lang="es-BO" sz="3600" dirty="0">
                <a:solidFill>
                  <a:schemeClr val="accent6">
                    <a:lumMod val="60000"/>
                    <a:lumOff val="40000"/>
                  </a:schemeClr>
                </a:solidFill>
              </a:rPr>
              <a:t> WHERE ?</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1.5</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9828573" y="3516087"/>
            <a:ext cx="6474894" cy="5078313"/>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3600" b="1" dirty="0">
                <a:solidFill>
                  <a:schemeClr val="bg1"/>
                </a:solidFill>
                <a:latin typeface="+mj-lt"/>
              </a:rPr>
              <a:t>Uso de la </a:t>
            </a:r>
            <a:r>
              <a:rPr lang="es-BO" sz="3600" b="1" dirty="0" err="1">
                <a:solidFill>
                  <a:schemeClr val="bg1"/>
                </a:solidFill>
                <a:latin typeface="+mj-lt"/>
              </a:rPr>
              <a:t>clausula</a:t>
            </a:r>
            <a:r>
              <a:rPr lang="es-BO" sz="3600" b="1" dirty="0">
                <a:solidFill>
                  <a:schemeClr val="bg1"/>
                </a:solidFill>
                <a:latin typeface="+mj-lt"/>
              </a:rPr>
              <a:t> “WHERE”</a:t>
            </a:r>
          </a:p>
          <a:p>
            <a:pPr>
              <a:lnSpc>
                <a:spcPct val="150000"/>
              </a:lnSpc>
            </a:pPr>
            <a:endParaRPr lang="es-BO" sz="800" dirty="0">
              <a:solidFill>
                <a:schemeClr val="bg1">
                  <a:lumMod val="85000"/>
                </a:schemeClr>
              </a:solidFill>
              <a:latin typeface="arial" panose="020B0604020202020204" pitchFamily="34" charset="0"/>
            </a:endParaRPr>
          </a:p>
          <a:p>
            <a:pPr algn="l"/>
            <a:r>
              <a:rPr lang="es-MX" sz="2400" b="0" i="0" dirty="0">
                <a:solidFill>
                  <a:schemeClr val="bg1">
                    <a:lumMod val="85000"/>
                  </a:schemeClr>
                </a:solidFill>
                <a:effectLst/>
                <a:latin typeface="Segoe UI" panose="020B0502040204020203" pitchFamily="34" charset="0"/>
              </a:rPr>
              <a:t>Este es uno de un conjunto de artículos sobre Access SQL. En este artículo se describe cómo escribir una cláusula WHERE y se usan ejemplos para mostrar diferentes técnicas que puede usar en una cláusula WHERE.</a:t>
            </a:r>
          </a:p>
          <a:p>
            <a:pPr algn="l"/>
            <a:r>
              <a:rPr lang="es-MX" sz="2400" b="0" i="0" dirty="0">
                <a:solidFill>
                  <a:schemeClr val="bg1">
                    <a:lumMod val="85000"/>
                  </a:schemeClr>
                </a:solidFill>
                <a:effectLst/>
                <a:latin typeface="Segoe UI" panose="020B0502040204020203" pitchFamily="34" charset="0"/>
              </a:rPr>
              <a:t>En una instrucción SQL, la cláusula WHERE especifica criterios que tienen que cumplir los valores de campo para que los registros que contienen los valores se incluyan en los resultados de la consulta.</a:t>
            </a: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C5D27BA-A8AC-FA2A-5E2D-732ECE25B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4533" y="3851608"/>
            <a:ext cx="6950806" cy="4616021"/>
          </a:xfrm>
          <a:prstGeom prst="rect">
            <a:avLst/>
          </a:prstGeom>
        </p:spPr>
      </p:pic>
    </p:spTree>
    <p:extLst>
      <p:ext uri="{BB962C8B-B14F-4D97-AF65-F5344CB8AC3E}">
        <p14:creationId xmlns:p14="http://schemas.microsoft.com/office/powerpoint/2010/main" val="93547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¿Para </a:t>
            </a:r>
            <a:r>
              <a:rPr lang="es-BO" sz="3600" dirty="0" err="1">
                <a:solidFill>
                  <a:schemeClr val="accent6">
                    <a:lumMod val="60000"/>
                    <a:lumOff val="40000"/>
                  </a:schemeClr>
                </a:solidFill>
              </a:rPr>
              <a:t>que</a:t>
            </a:r>
            <a:r>
              <a:rPr lang="es-BO" sz="3600" dirty="0">
                <a:solidFill>
                  <a:schemeClr val="accent6">
                    <a:lumMod val="60000"/>
                    <a:lumOff val="40000"/>
                  </a:schemeClr>
                </a:solidFill>
              </a:rPr>
              <a:t> se utiliza la instrucción INNER JOIN ?</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1.6</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9828573" y="3516087"/>
            <a:ext cx="6474894" cy="4536819"/>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3600" b="1" dirty="0">
                <a:solidFill>
                  <a:schemeClr val="bg1"/>
                </a:solidFill>
                <a:latin typeface="+mj-lt"/>
              </a:rPr>
              <a:t>Uso de “INNER JOIN”</a:t>
            </a:r>
          </a:p>
          <a:p>
            <a:pPr>
              <a:lnSpc>
                <a:spcPct val="150000"/>
              </a:lnSpc>
            </a:pPr>
            <a:endParaRPr lang="es-BO" sz="800" dirty="0">
              <a:solidFill>
                <a:srgbClr val="BDC1C6"/>
              </a:solidFill>
              <a:latin typeface="arial" panose="020B0604020202020204" pitchFamily="34" charset="0"/>
            </a:endParaRPr>
          </a:p>
          <a:p>
            <a:pPr>
              <a:lnSpc>
                <a:spcPct val="150000"/>
              </a:lnSpc>
            </a:pPr>
            <a:r>
              <a:rPr lang="es-MX" sz="2800" b="0" i="0" dirty="0">
                <a:solidFill>
                  <a:srgbClr val="BDC1C6"/>
                </a:solidFill>
                <a:effectLst/>
                <a:latin typeface="arial" panose="020B0604020202020204" pitchFamily="34" charset="0"/>
              </a:rPr>
              <a:t>INNER JOIN </a:t>
            </a:r>
            <a:r>
              <a:rPr lang="es-MX" sz="2800" b="1" i="0" dirty="0">
                <a:solidFill>
                  <a:srgbClr val="BDC1C6"/>
                </a:solidFill>
                <a:effectLst/>
                <a:latin typeface="arial" panose="020B0604020202020204" pitchFamily="34" charset="0"/>
              </a:rPr>
              <a:t>selecciona todas las filas de las dos columnas siempre y cuando haya una coincidencia entre las columnas en ambas tablas</a:t>
            </a:r>
            <a:r>
              <a:rPr lang="es-MX" sz="2800" b="0" i="0" dirty="0">
                <a:solidFill>
                  <a:srgbClr val="BDC1C6"/>
                </a:solidFill>
                <a:effectLst/>
                <a:latin typeface="arial" panose="020B0604020202020204" pitchFamily="34" charset="0"/>
              </a:rPr>
              <a:t>. Es el tipo de JOIN más común.</a:t>
            </a:r>
            <a:endParaRPr lang="es-BO" sz="2800" dirty="0">
              <a:solidFill>
                <a:srgbClr val="BDC1C6"/>
              </a:solidFill>
              <a:latin typeface="arial" panose="020B0604020202020204" pitchFamily="34" charset="0"/>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7A4AA694-C494-D0BA-B655-BF6554A0B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4730" y="3390900"/>
            <a:ext cx="6235582" cy="5241504"/>
          </a:xfrm>
          <a:prstGeom prst="rect">
            <a:avLst/>
          </a:prstGeom>
        </p:spPr>
      </p:pic>
    </p:spTree>
    <p:extLst>
      <p:ext uri="{BB962C8B-B14F-4D97-AF65-F5344CB8AC3E}">
        <p14:creationId xmlns:p14="http://schemas.microsoft.com/office/powerpoint/2010/main" val="3661347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Concepto de conjuntos </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1.7</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2057400" y="3506455"/>
            <a:ext cx="13639800" cy="820417"/>
          </a:xfrm>
          <a:prstGeom prst="rect">
            <a:avLst/>
          </a:prstGeom>
          <a:noFill/>
        </p:spPr>
        <p:txBody>
          <a:bodyPr wrap="square" rtlCol="0">
            <a:spAutoFit/>
          </a:bodyPr>
          <a:lstStyle/>
          <a:p>
            <a:pPr>
              <a:lnSpc>
                <a:spcPct val="200000"/>
              </a:lnSpc>
            </a:pPr>
            <a:r>
              <a:rPr lang="es-MX" sz="2800" dirty="0">
                <a:solidFill>
                  <a:srgbClr val="BDC1C6"/>
                </a:solidFill>
                <a:latin typeface="arial" panose="020B0604020202020204" pitchFamily="34" charset="0"/>
              </a:rPr>
              <a:t>INNER JOIN                                     LEFT JOIN                                 RIGHT JOIN            </a:t>
            </a:r>
            <a:endParaRPr lang="es-BO" sz="2800" dirty="0">
              <a:solidFill>
                <a:srgbClr val="BDC1C6"/>
              </a:solidFill>
              <a:latin typeface="arial" panose="020B0604020202020204" pitchFamily="34" charset="0"/>
            </a:endParaRPr>
          </a:p>
        </p:txBody>
      </p:sp>
      <p:pic>
        <p:nvPicPr>
          <p:cNvPr id="11" name="Picture 2">
            <a:extLst>
              <a:ext uri="{FF2B5EF4-FFF2-40B4-BE49-F238E27FC236}">
                <a16:creationId xmlns:a16="http://schemas.microsoft.com/office/drawing/2014/main" id="{99417075-6C06-467D-B27A-8FB43C110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42B77A6A-CB3C-C495-152D-BE6F123C2DDD}"/>
              </a:ext>
            </a:extLst>
          </p:cNvPr>
          <p:cNvPicPr>
            <a:picLocks noChangeAspect="1"/>
          </p:cNvPicPr>
          <p:nvPr/>
        </p:nvPicPr>
        <p:blipFill>
          <a:blip r:embed="rId4"/>
          <a:stretch>
            <a:fillRect/>
          </a:stretch>
        </p:blipFill>
        <p:spPr>
          <a:xfrm>
            <a:off x="1371600" y="5780838"/>
            <a:ext cx="4112164" cy="1656490"/>
          </a:xfrm>
          <a:prstGeom prst="rect">
            <a:avLst/>
          </a:prstGeom>
        </p:spPr>
      </p:pic>
      <p:pic>
        <p:nvPicPr>
          <p:cNvPr id="8" name="Imagen 7">
            <a:extLst>
              <a:ext uri="{FF2B5EF4-FFF2-40B4-BE49-F238E27FC236}">
                <a16:creationId xmlns:a16="http://schemas.microsoft.com/office/drawing/2014/main" id="{D06C8FAD-A702-9766-CDFC-97B358ABA4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9505" y="5252331"/>
            <a:ext cx="4292876" cy="3615726"/>
          </a:xfrm>
          <a:prstGeom prst="rect">
            <a:avLst/>
          </a:prstGeom>
        </p:spPr>
      </p:pic>
      <p:pic>
        <p:nvPicPr>
          <p:cNvPr id="10" name="Imagen 9">
            <a:extLst>
              <a:ext uri="{FF2B5EF4-FFF2-40B4-BE49-F238E27FC236}">
                <a16:creationId xmlns:a16="http://schemas.microsoft.com/office/drawing/2014/main" id="{3241C115-2ECA-1FB4-6DE5-E43BC37BA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70303" y="5143500"/>
            <a:ext cx="4292877" cy="3751190"/>
          </a:xfrm>
          <a:prstGeom prst="rect">
            <a:avLst/>
          </a:prstGeom>
        </p:spPr>
      </p:pic>
    </p:spTree>
    <p:extLst>
      <p:ext uri="{BB962C8B-B14F-4D97-AF65-F5344CB8AC3E}">
        <p14:creationId xmlns:p14="http://schemas.microsoft.com/office/powerpoint/2010/main" val="145244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1325" y="405002"/>
            <a:ext cx="7315200" cy="131673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13106400" y="9105900"/>
            <a:ext cx="7315200" cy="1316736"/>
          </a:xfrm>
          <a:prstGeom prst="rect">
            <a:avLst/>
          </a:prstGeom>
        </p:spPr>
      </p:pic>
      <p:sp>
        <p:nvSpPr>
          <p:cNvPr id="8" name="TextBox 8"/>
          <p:cNvSpPr txBox="1"/>
          <p:nvPr/>
        </p:nvSpPr>
        <p:spPr>
          <a:xfrm>
            <a:off x="3648188" y="895350"/>
            <a:ext cx="10991624" cy="798295"/>
          </a:xfrm>
          <a:prstGeom prst="rect">
            <a:avLst/>
          </a:prstGeom>
        </p:spPr>
        <p:txBody>
          <a:bodyPr lIns="0" tIns="0" rIns="0" bIns="0" rtlCol="0" anchor="t">
            <a:spAutoFit/>
          </a:bodyPr>
          <a:lstStyle/>
          <a:p>
            <a:pPr algn="ctr">
              <a:lnSpc>
                <a:spcPts val="8310"/>
              </a:lnSpc>
            </a:pPr>
            <a:r>
              <a:rPr lang="es-HN" sz="5936">
                <a:solidFill>
                  <a:srgbClr val="92DCEF"/>
                </a:solidFill>
                <a:latin typeface="Mokoto"/>
              </a:rPr>
              <a:t>íNDICE</a:t>
            </a:r>
          </a:p>
        </p:txBody>
      </p:sp>
      <p:sp>
        <p:nvSpPr>
          <p:cNvPr id="31" name="CuadroTexto 30">
            <a:extLst>
              <a:ext uri="{FF2B5EF4-FFF2-40B4-BE49-F238E27FC236}">
                <a16:creationId xmlns:a16="http://schemas.microsoft.com/office/drawing/2014/main" id="{EBD7DBD3-B215-9A2A-D281-18439651A628}"/>
              </a:ext>
            </a:extLst>
          </p:cNvPr>
          <p:cNvSpPr txBox="1"/>
          <p:nvPr/>
        </p:nvSpPr>
        <p:spPr>
          <a:xfrm>
            <a:off x="381000" y="1866900"/>
            <a:ext cx="16992600" cy="8645957"/>
          </a:xfrm>
          <a:prstGeom prst="rect">
            <a:avLst/>
          </a:prstGeom>
          <a:noFill/>
        </p:spPr>
        <p:txBody>
          <a:bodyPr wrap="square">
            <a:spAutoFit/>
          </a:bodyPr>
          <a:lstStyle/>
          <a:p>
            <a:pPr>
              <a:lnSpc>
                <a:spcPts val="2940"/>
              </a:lnSpc>
            </a:pPr>
            <a:r>
              <a:rPr lang="es-HN" sz="2800" dirty="0">
                <a:solidFill>
                  <a:srgbClr val="A2E3F9"/>
                </a:solidFill>
                <a:latin typeface="Montserrat Semi-Bold"/>
              </a:rPr>
              <a:t>2.1: </a:t>
            </a:r>
            <a:r>
              <a:rPr lang="es-BO" sz="2800" dirty="0">
                <a:solidFill>
                  <a:schemeClr val="bg1"/>
                </a:solidFill>
              </a:rPr>
              <a:t>Mostrar que jugadores que son del equipo equ-222.</a:t>
            </a:r>
          </a:p>
          <a:p>
            <a:pPr>
              <a:lnSpc>
                <a:spcPts val="2940"/>
              </a:lnSpc>
            </a:pPr>
            <a:endParaRPr lang="es-BO"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2.2: </a:t>
            </a:r>
            <a:r>
              <a:rPr lang="es-MX" sz="2800" dirty="0">
                <a:solidFill>
                  <a:schemeClr val="bg1"/>
                </a:solidFill>
              </a:rPr>
              <a:t>Mostrar que jugadores (nombres y apellidos) que </a:t>
            </a:r>
            <a:r>
              <a:rPr lang="es-MX" sz="2800" dirty="0" err="1">
                <a:solidFill>
                  <a:schemeClr val="bg1"/>
                </a:solidFill>
              </a:rPr>
              <a:t>juenguen</a:t>
            </a:r>
            <a:r>
              <a:rPr lang="es-MX" sz="2800" dirty="0">
                <a:solidFill>
                  <a:schemeClr val="bg1"/>
                </a:solidFill>
              </a:rPr>
              <a:t> en la sede de El Alto.</a:t>
            </a:r>
          </a:p>
          <a:p>
            <a:pPr>
              <a:lnSpc>
                <a:spcPts val="2940"/>
              </a:lnSpc>
            </a:pPr>
            <a:r>
              <a:rPr lang="es-MX" sz="2800" dirty="0">
                <a:solidFill>
                  <a:schemeClr val="bg1"/>
                </a:solidFill>
              </a:rPr>
              <a:t> </a:t>
            </a: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2.3: </a:t>
            </a:r>
            <a:r>
              <a:rPr lang="en-US" sz="2800" dirty="0" err="1">
                <a:solidFill>
                  <a:schemeClr val="bg1"/>
                </a:solidFill>
              </a:rPr>
              <a:t>Mostrar</a:t>
            </a:r>
            <a:r>
              <a:rPr lang="en-US" sz="2800" dirty="0">
                <a:solidFill>
                  <a:schemeClr val="bg1"/>
                </a:solidFill>
              </a:rPr>
              <a:t> </a:t>
            </a:r>
            <a:r>
              <a:rPr lang="en-US" sz="2800" dirty="0" err="1">
                <a:solidFill>
                  <a:schemeClr val="bg1"/>
                </a:solidFill>
              </a:rPr>
              <a:t>aquellos</a:t>
            </a:r>
            <a:r>
              <a:rPr lang="en-US" sz="2800" dirty="0">
                <a:solidFill>
                  <a:schemeClr val="bg1"/>
                </a:solidFill>
              </a:rPr>
              <a:t> </a:t>
            </a:r>
            <a:r>
              <a:rPr lang="en-US" sz="2800" dirty="0" err="1">
                <a:solidFill>
                  <a:schemeClr val="bg1"/>
                </a:solidFill>
              </a:rPr>
              <a:t>jugadores</a:t>
            </a:r>
            <a:r>
              <a:rPr lang="en-US" sz="2800" dirty="0">
                <a:solidFill>
                  <a:schemeClr val="bg1"/>
                </a:solidFill>
              </a:rPr>
              <a:t> </a:t>
            </a:r>
            <a:r>
              <a:rPr lang="en-US" sz="2800" dirty="0" err="1">
                <a:solidFill>
                  <a:schemeClr val="bg1"/>
                </a:solidFill>
              </a:rPr>
              <a:t>mayores</a:t>
            </a:r>
            <a:r>
              <a:rPr lang="en-US" sz="2800" dirty="0">
                <a:solidFill>
                  <a:schemeClr val="bg1"/>
                </a:solidFill>
              </a:rPr>
              <a:t> o </a:t>
            </a:r>
            <a:r>
              <a:rPr lang="en-US" sz="2800" dirty="0" err="1">
                <a:solidFill>
                  <a:schemeClr val="bg1"/>
                </a:solidFill>
              </a:rPr>
              <a:t>igual</a:t>
            </a:r>
            <a:r>
              <a:rPr lang="en-US" sz="2800" dirty="0">
                <a:solidFill>
                  <a:schemeClr val="bg1"/>
                </a:solidFill>
              </a:rPr>
              <a:t> a 21 </a:t>
            </a:r>
            <a:r>
              <a:rPr lang="en-US" sz="2800" dirty="0" err="1">
                <a:solidFill>
                  <a:schemeClr val="bg1"/>
                </a:solidFill>
              </a:rPr>
              <a:t>años</a:t>
            </a:r>
            <a:r>
              <a:rPr lang="en-US" sz="2800" dirty="0">
                <a:solidFill>
                  <a:schemeClr val="bg1"/>
                </a:solidFill>
              </a:rPr>
              <a:t> que </a:t>
            </a:r>
            <a:r>
              <a:rPr lang="en-US" sz="2800" dirty="0" err="1">
                <a:solidFill>
                  <a:schemeClr val="bg1"/>
                </a:solidFill>
              </a:rPr>
              <a:t>sean</a:t>
            </a:r>
            <a:r>
              <a:rPr lang="en-US" sz="2800" dirty="0">
                <a:solidFill>
                  <a:schemeClr val="bg1"/>
                </a:solidFill>
              </a:rPr>
              <a:t> de la </a:t>
            </a:r>
            <a:r>
              <a:rPr lang="en-US" sz="2800" dirty="0" err="1">
                <a:solidFill>
                  <a:schemeClr val="bg1"/>
                </a:solidFill>
              </a:rPr>
              <a:t>categoria</a:t>
            </a:r>
            <a:r>
              <a:rPr lang="en-US" sz="2800" dirty="0">
                <a:solidFill>
                  <a:schemeClr val="bg1"/>
                </a:solidFill>
              </a:rPr>
              <a:t> </a:t>
            </a:r>
            <a:r>
              <a:rPr lang="en-US" sz="2800" dirty="0" err="1">
                <a:solidFill>
                  <a:schemeClr val="bg1"/>
                </a:solidFill>
              </a:rPr>
              <a:t>varones</a:t>
            </a:r>
            <a:r>
              <a:rPr lang="en-US" sz="2800" dirty="0">
                <a:solidFill>
                  <a:schemeClr val="bg1"/>
                </a:solidFill>
              </a:rPr>
              <a:t>. </a:t>
            </a:r>
          </a:p>
          <a:p>
            <a:pPr>
              <a:lnSpc>
                <a:spcPts val="2940"/>
              </a:lnSpc>
            </a:pPr>
            <a:endParaRPr lang="en-US"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2.4: </a:t>
            </a:r>
            <a:r>
              <a:rPr lang="es-MX" sz="2800" dirty="0">
                <a:solidFill>
                  <a:schemeClr val="bg1"/>
                </a:solidFill>
              </a:rPr>
              <a:t>Mostrar a todos los estudiantes en donde su apellido empiece con la letra s. </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2.5: </a:t>
            </a:r>
            <a:r>
              <a:rPr lang="es-MX" sz="2800" dirty="0">
                <a:solidFill>
                  <a:schemeClr val="bg1"/>
                </a:solidFill>
              </a:rPr>
              <a:t>Mostrar que equipos forman parte del campeonato camp-111 y además sean de la categoría mujeres. </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2.6: </a:t>
            </a:r>
            <a:r>
              <a:rPr lang="es-MX" sz="2800" dirty="0">
                <a:solidFill>
                  <a:schemeClr val="bg1"/>
                </a:solidFill>
              </a:rPr>
              <a:t>Mostrar el nombre del equipo del jugador con </a:t>
            </a:r>
            <a:r>
              <a:rPr lang="es-MX" sz="2800" dirty="0" err="1">
                <a:solidFill>
                  <a:schemeClr val="bg1"/>
                </a:solidFill>
              </a:rPr>
              <a:t>id_jugador</a:t>
            </a:r>
            <a:r>
              <a:rPr lang="es-MX" sz="2800" dirty="0">
                <a:solidFill>
                  <a:schemeClr val="bg1"/>
                </a:solidFill>
              </a:rPr>
              <a:t> igual a jug-333. </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2.7: </a:t>
            </a:r>
            <a:r>
              <a:rPr lang="es-MX" sz="2800" dirty="0">
                <a:solidFill>
                  <a:schemeClr val="bg1"/>
                </a:solidFill>
              </a:rPr>
              <a:t>Mostrar el nombre del campeonato del jugador con </a:t>
            </a:r>
            <a:r>
              <a:rPr lang="es-MX" sz="2800" dirty="0" err="1">
                <a:solidFill>
                  <a:schemeClr val="bg1"/>
                </a:solidFill>
              </a:rPr>
              <a:t>id_jugador</a:t>
            </a:r>
            <a:r>
              <a:rPr lang="es-MX" sz="2800" dirty="0">
                <a:solidFill>
                  <a:schemeClr val="bg1"/>
                </a:solidFill>
              </a:rPr>
              <a:t> igual a jug-333.</a:t>
            </a:r>
          </a:p>
          <a:p>
            <a:pPr>
              <a:lnSpc>
                <a:spcPts val="2940"/>
              </a:lnSpc>
            </a:pPr>
            <a:r>
              <a:rPr lang="es-MX" sz="2800" dirty="0">
                <a:solidFill>
                  <a:schemeClr val="bg1"/>
                </a:solidFill>
              </a:rPr>
              <a:t>   </a:t>
            </a:r>
          </a:p>
          <a:p>
            <a:pPr>
              <a:lnSpc>
                <a:spcPts val="2940"/>
              </a:lnSpc>
            </a:pPr>
            <a:r>
              <a:rPr lang="es-HN" sz="2800" dirty="0">
                <a:solidFill>
                  <a:srgbClr val="A2E3F9"/>
                </a:solidFill>
                <a:latin typeface="Montserrat Semi-Bold"/>
              </a:rPr>
              <a:t>2.8: </a:t>
            </a:r>
            <a:r>
              <a:rPr lang="es-MX" sz="2800" dirty="0">
                <a:solidFill>
                  <a:schemeClr val="bg1"/>
                </a:solidFill>
              </a:rPr>
              <a:t> Crear una consulta </a:t>
            </a:r>
            <a:r>
              <a:rPr lang="es-MX" sz="2800" dirty="0" err="1">
                <a:solidFill>
                  <a:schemeClr val="bg1"/>
                </a:solidFill>
              </a:rPr>
              <a:t>sql</a:t>
            </a:r>
            <a:r>
              <a:rPr lang="es-MX" sz="2800" dirty="0">
                <a:solidFill>
                  <a:schemeClr val="bg1"/>
                </a:solidFill>
              </a:rPr>
              <a:t> que maneje las 3 tablas de la base de datos.</a:t>
            </a:r>
          </a:p>
          <a:p>
            <a:pPr>
              <a:lnSpc>
                <a:spcPts val="2940"/>
              </a:lnSpc>
            </a:pPr>
            <a:endParaRPr lang="es-MX" sz="2800" dirty="0">
              <a:solidFill>
                <a:schemeClr val="bg1"/>
              </a:solidFill>
            </a:endParaRPr>
          </a:p>
          <a:p>
            <a:pPr>
              <a:lnSpc>
                <a:spcPts val="2940"/>
              </a:lnSpc>
            </a:pPr>
            <a:r>
              <a:rPr lang="es-HN" sz="2800" dirty="0">
                <a:solidFill>
                  <a:srgbClr val="A2E3F9"/>
                </a:solidFill>
                <a:latin typeface="Montserrat Semi-Bold"/>
              </a:rPr>
              <a:t>2.9:</a:t>
            </a:r>
            <a:r>
              <a:rPr lang="es-MX" sz="2800" dirty="0">
                <a:solidFill>
                  <a:schemeClr val="bg1"/>
                </a:solidFill>
              </a:rPr>
              <a:t>  ¿</a:t>
            </a:r>
            <a:r>
              <a:rPr lang="es-MX" sz="2800" dirty="0" err="1">
                <a:solidFill>
                  <a:schemeClr val="bg1"/>
                </a:solidFill>
              </a:rPr>
              <a:t>Que</a:t>
            </a:r>
            <a:r>
              <a:rPr lang="es-MX" sz="2800" dirty="0">
                <a:solidFill>
                  <a:schemeClr val="bg1"/>
                </a:solidFill>
              </a:rPr>
              <a:t> estrategia utilizaría para determinar </a:t>
            </a:r>
            <a:r>
              <a:rPr lang="es-MX" sz="2800" dirty="0" err="1">
                <a:solidFill>
                  <a:schemeClr val="bg1"/>
                </a:solidFill>
              </a:rPr>
              <a:t>cuantos</a:t>
            </a:r>
            <a:r>
              <a:rPr lang="es-MX" sz="2800" dirty="0">
                <a:solidFill>
                  <a:schemeClr val="bg1"/>
                </a:solidFill>
              </a:rPr>
              <a:t> equipos inscritos hay?.</a:t>
            </a:r>
          </a:p>
          <a:p>
            <a:pPr>
              <a:lnSpc>
                <a:spcPts val="2940"/>
              </a:lnSpc>
            </a:pPr>
            <a:endParaRPr lang="es-MX" sz="2800" dirty="0">
              <a:solidFill>
                <a:schemeClr val="bg1"/>
              </a:solidFill>
            </a:endParaRPr>
          </a:p>
          <a:p>
            <a:pPr>
              <a:lnSpc>
                <a:spcPts val="2940"/>
              </a:lnSpc>
            </a:pPr>
            <a:r>
              <a:rPr lang="es-HN" sz="2800" dirty="0">
                <a:solidFill>
                  <a:srgbClr val="A2E3F9"/>
                </a:solidFill>
                <a:latin typeface="Montserrat Semi-Bold"/>
              </a:rPr>
              <a:t>2.10:</a:t>
            </a:r>
            <a:r>
              <a:rPr lang="es-MX" sz="2800" dirty="0">
                <a:solidFill>
                  <a:schemeClr val="bg1"/>
                </a:solidFill>
              </a:rPr>
              <a:t> ¿Qué estrategia utilizaría para determinar </a:t>
            </a:r>
            <a:r>
              <a:rPr lang="es-MX" sz="2800" dirty="0" err="1">
                <a:solidFill>
                  <a:schemeClr val="bg1"/>
                </a:solidFill>
              </a:rPr>
              <a:t>cuantos</a:t>
            </a:r>
            <a:r>
              <a:rPr lang="es-MX" sz="2800" dirty="0">
                <a:solidFill>
                  <a:schemeClr val="bg1"/>
                </a:solidFill>
              </a:rPr>
              <a:t> jugadores pertenecen a la categoría varones o categoría mujeres?</a:t>
            </a:r>
          </a:p>
          <a:p>
            <a:pPr>
              <a:lnSpc>
                <a:spcPts val="2940"/>
              </a:lnSpc>
            </a:pPr>
            <a:endParaRPr lang="es-MX" sz="2800" dirty="0">
              <a:solidFill>
                <a:schemeClr val="bg1"/>
              </a:solidFill>
            </a:endParaRPr>
          </a:p>
          <a:p>
            <a:pPr>
              <a:lnSpc>
                <a:spcPts val="2940"/>
              </a:lnSpc>
            </a:pPr>
            <a:endParaRPr lang="es-MX" sz="2800" dirty="0">
              <a:solidFill>
                <a:schemeClr val="bg1"/>
              </a:solidFill>
            </a:endParaRPr>
          </a:p>
          <a:p>
            <a:pPr>
              <a:lnSpc>
                <a:spcPts val="2940"/>
              </a:lnSpc>
            </a:pPr>
            <a:endParaRPr lang="es-MX" sz="2800" dirty="0">
              <a:solidFill>
                <a:schemeClr val="bg1"/>
              </a:solidFill>
              <a:latin typeface="Rubik"/>
              <a:ea typeface="Rubik"/>
              <a:cs typeface="Rubik"/>
              <a:sym typeface="Rubik"/>
            </a:endParaRPr>
          </a:p>
        </p:txBody>
      </p:sp>
    </p:spTree>
    <p:extLst>
      <p:ext uri="{BB962C8B-B14F-4D97-AF65-F5344CB8AC3E}">
        <p14:creationId xmlns:p14="http://schemas.microsoft.com/office/powerpoint/2010/main" val="1288718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a:off x="7594450" y="7691350"/>
            <a:ext cx="9004800" cy="753000"/>
          </a:xfrm>
          <a:prstGeom prst="roundRect">
            <a:avLst>
              <a:gd name="adj" fmla="val 20491"/>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12" name="Google Shape;312;p41"/>
          <p:cNvSpPr/>
          <p:nvPr/>
        </p:nvSpPr>
        <p:spPr>
          <a:xfrm>
            <a:off x="2209800" y="1786000"/>
            <a:ext cx="4572000" cy="27672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14" name="Google Shape;314;p41"/>
          <p:cNvSpPr txBox="1">
            <a:spLocks noGrp="1"/>
          </p:cNvSpPr>
          <p:nvPr>
            <p:ph type="title"/>
          </p:nvPr>
        </p:nvSpPr>
        <p:spPr>
          <a:xfrm>
            <a:off x="7511130" y="1797726"/>
            <a:ext cx="9171440" cy="4501800"/>
          </a:xfrm>
          <a:prstGeom prst="rect">
            <a:avLst/>
          </a:prstGeom>
        </p:spPr>
        <p:txBody>
          <a:bodyPr spcFirstLastPara="1" vert="horz" wrap="square" lIns="182850" tIns="182850" rIns="182850" bIns="182850" rtlCol="0" anchor="ctr" anchorCtr="0">
            <a:noAutofit/>
          </a:bodyPr>
          <a:lstStyle/>
          <a:p>
            <a:r>
              <a:rPr lang="en" dirty="0">
                <a:solidFill>
                  <a:schemeClr val="accent6">
                    <a:lumMod val="60000"/>
                    <a:lumOff val="40000"/>
                  </a:schemeClr>
                </a:solidFill>
              </a:rPr>
              <a:t>MANEJO </a:t>
            </a:r>
            <a:br>
              <a:rPr lang="en" dirty="0">
                <a:solidFill>
                  <a:schemeClr val="accent6">
                    <a:lumMod val="60000"/>
                    <a:lumOff val="40000"/>
                  </a:schemeClr>
                </a:solidFill>
              </a:rPr>
            </a:br>
            <a:r>
              <a:rPr lang="en" dirty="0">
                <a:solidFill>
                  <a:schemeClr val="accent6">
                    <a:lumMod val="60000"/>
                    <a:lumOff val="40000"/>
                  </a:schemeClr>
                </a:solidFill>
              </a:rPr>
              <a:t>DE CONSULTAS</a:t>
            </a:r>
            <a:endParaRPr dirty="0">
              <a:solidFill>
                <a:schemeClr val="accent6">
                  <a:lumMod val="60000"/>
                  <a:lumOff val="40000"/>
                </a:schemeClr>
              </a:solidFill>
            </a:endParaRPr>
          </a:p>
        </p:txBody>
      </p:sp>
      <p:grpSp>
        <p:nvGrpSpPr>
          <p:cNvPr id="315" name="Google Shape;315;p41"/>
          <p:cNvGrpSpPr/>
          <p:nvPr/>
        </p:nvGrpSpPr>
        <p:grpSpPr>
          <a:xfrm rot="5400000" flipH="1">
            <a:off x="-2491628" y="1264891"/>
            <a:ext cx="5778232" cy="3030578"/>
            <a:chOff x="501775" y="2930146"/>
            <a:chExt cx="2889116" cy="1515289"/>
          </a:xfrm>
        </p:grpSpPr>
        <p:sp>
          <p:nvSpPr>
            <p:cNvPr id="316" name="Google Shape;316;p41"/>
            <p:cNvSpPr/>
            <p:nvPr/>
          </p:nvSpPr>
          <p:spPr>
            <a:xfrm>
              <a:off x="1218588" y="3185544"/>
              <a:ext cx="682065" cy="672767"/>
            </a:xfrm>
            <a:custGeom>
              <a:avLst/>
              <a:gdLst/>
              <a:ahLst/>
              <a:cxnLst/>
              <a:rect l="l" t="t" r="r" b="b"/>
              <a:pathLst>
                <a:path w="15110" h="14904" extrusionOk="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7" name="Google Shape;317;p41"/>
            <p:cNvSpPr/>
            <p:nvPr/>
          </p:nvSpPr>
          <p:spPr>
            <a:xfrm>
              <a:off x="2045270" y="3266660"/>
              <a:ext cx="263302" cy="821097"/>
            </a:xfrm>
            <a:custGeom>
              <a:avLst/>
              <a:gdLst/>
              <a:ahLst/>
              <a:cxnLst/>
              <a:rect l="l" t="t" r="r" b="b"/>
              <a:pathLst>
                <a:path w="5833" h="18190" extrusionOk="0">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8" name="Google Shape;318;p41"/>
            <p:cNvSpPr/>
            <p:nvPr/>
          </p:nvSpPr>
          <p:spPr>
            <a:xfrm>
              <a:off x="1456789" y="3271580"/>
              <a:ext cx="765845" cy="905463"/>
            </a:xfrm>
            <a:custGeom>
              <a:avLst/>
              <a:gdLst/>
              <a:ahLst/>
              <a:cxnLst/>
              <a:rect l="l" t="t" r="r" b="b"/>
              <a:pathLst>
                <a:path w="16966" h="20059" extrusionOk="0">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9" name="Google Shape;319;p41"/>
            <p:cNvSpPr/>
            <p:nvPr/>
          </p:nvSpPr>
          <p:spPr>
            <a:xfrm>
              <a:off x="1261019" y="3518899"/>
              <a:ext cx="144719" cy="427656"/>
            </a:xfrm>
            <a:custGeom>
              <a:avLst/>
              <a:gdLst/>
              <a:ahLst/>
              <a:cxnLst/>
              <a:rect l="l" t="t" r="r" b="b"/>
              <a:pathLst>
                <a:path w="3206" h="9474" extrusionOk="0">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0" name="Google Shape;320;p41"/>
            <p:cNvSpPr/>
            <p:nvPr/>
          </p:nvSpPr>
          <p:spPr>
            <a:xfrm>
              <a:off x="1992006" y="3788245"/>
              <a:ext cx="140340" cy="439934"/>
            </a:xfrm>
            <a:custGeom>
              <a:avLst/>
              <a:gdLst/>
              <a:ahLst/>
              <a:cxnLst/>
              <a:rect l="l" t="t" r="r" b="b"/>
              <a:pathLst>
                <a:path w="3109" h="9746" extrusionOk="0">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1" name="Google Shape;321;p41"/>
            <p:cNvSpPr/>
            <p:nvPr/>
          </p:nvSpPr>
          <p:spPr>
            <a:xfrm>
              <a:off x="1640641" y="3357480"/>
              <a:ext cx="450362" cy="194553"/>
            </a:xfrm>
            <a:custGeom>
              <a:avLst/>
              <a:gdLst/>
              <a:ahLst/>
              <a:cxnLst/>
              <a:rect l="l" t="t" r="r" b="b"/>
              <a:pathLst>
                <a:path w="9977" h="4310" extrusionOk="0">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2" name="Google Shape;322;p41"/>
            <p:cNvSpPr/>
            <p:nvPr/>
          </p:nvSpPr>
          <p:spPr>
            <a:xfrm>
              <a:off x="1308867" y="3414040"/>
              <a:ext cx="295938" cy="604334"/>
            </a:xfrm>
            <a:custGeom>
              <a:avLst/>
              <a:gdLst/>
              <a:ahLst/>
              <a:cxnLst/>
              <a:rect l="l" t="t" r="r" b="b"/>
              <a:pathLst>
                <a:path w="6556" h="13388" extrusionOk="0">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3" name="Google Shape;323;p41"/>
            <p:cNvSpPr/>
            <p:nvPr/>
          </p:nvSpPr>
          <p:spPr>
            <a:xfrm>
              <a:off x="1261019" y="3599653"/>
              <a:ext cx="115333" cy="346901"/>
            </a:xfrm>
            <a:custGeom>
              <a:avLst/>
              <a:gdLst/>
              <a:ahLst/>
              <a:cxnLst/>
              <a:rect l="l" t="t" r="r" b="b"/>
              <a:pathLst>
                <a:path w="2555" h="7685" extrusionOk="0">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4" name="Google Shape;324;p41"/>
            <p:cNvSpPr/>
            <p:nvPr/>
          </p:nvSpPr>
          <p:spPr>
            <a:xfrm>
              <a:off x="1308867" y="3421082"/>
              <a:ext cx="286142" cy="597292"/>
            </a:xfrm>
            <a:custGeom>
              <a:avLst/>
              <a:gdLst/>
              <a:ahLst/>
              <a:cxnLst/>
              <a:rect l="l" t="t" r="r" b="b"/>
              <a:pathLst>
                <a:path w="6339" h="13232" extrusionOk="0">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5" name="Google Shape;325;p41"/>
            <p:cNvSpPr/>
            <p:nvPr/>
          </p:nvSpPr>
          <p:spPr>
            <a:xfrm>
              <a:off x="1881053" y="3496374"/>
              <a:ext cx="169726" cy="756817"/>
            </a:xfrm>
            <a:custGeom>
              <a:avLst/>
              <a:gdLst/>
              <a:ahLst/>
              <a:cxnLst/>
              <a:rect l="l" t="t" r="r" b="b"/>
              <a:pathLst>
                <a:path w="3760" h="16766" extrusionOk="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6" name="Google Shape;326;p41"/>
            <p:cNvSpPr/>
            <p:nvPr/>
          </p:nvSpPr>
          <p:spPr>
            <a:xfrm>
              <a:off x="1510098" y="3442748"/>
              <a:ext cx="289393" cy="285872"/>
            </a:xfrm>
            <a:custGeom>
              <a:avLst/>
              <a:gdLst/>
              <a:ahLst/>
              <a:cxnLst/>
              <a:rect l="l" t="t" r="r" b="b"/>
              <a:pathLst>
                <a:path w="6411" h="6333" extrusionOk="0">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7" name="Google Shape;327;p41"/>
            <p:cNvSpPr/>
            <p:nvPr/>
          </p:nvSpPr>
          <p:spPr>
            <a:xfrm>
              <a:off x="1366510" y="3810679"/>
              <a:ext cx="156681" cy="271833"/>
            </a:xfrm>
            <a:custGeom>
              <a:avLst/>
              <a:gdLst/>
              <a:ahLst/>
              <a:cxnLst/>
              <a:rect l="l" t="t" r="r" b="b"/>
              <a:pathLst>
                <a:path w="3471" h="6022" extrusionOk="0">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8" name="Google Shape;328;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9" name="Google Shape;329;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0" name="Google Shape;330;p41"/>
            <p:cNvSpPr/>
            <p:nvPr/>
          </p:nvSpPr>
          <p:spPr>
            <a:xfrm>
              <a:off x="1679822" y="3830631"/>
              <a:ext cx="188189" cy="416146"/>
            </a:xfrm>
            <a:custGeom>
              <a:avLst/>
              <a:gdLst/>
              <a:ahLst/>
              <a:cxnLst/>
              <a:rect l="l" t="t" r="r" b="b"/>
              <a:pathLst>
                <a:path w="4169" h="9219" extrusionOk="0">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1" name="Google Shape;331;p41"/>
            <p:cNvSpPr/>
            <p:nvPr/>
          </p:nvSpPr>
          <p:spPr>
            <a:xfrm>
              <a:off x="1634096" y="3614323"/>
              <a:ext cx="223037" cy="361887"/>
            </a:xfrm>
            <a:custGeom>
              <a:avLst/>
              <a:gdLst/>
              <a:ahLst/>
              <a:cxnLst/>
              <a:rect l="l" t="t" r="r" b="b"/>
              <a:pathLst>
                <a:path w="4941" h="8017" extrusionOk="0">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2" name="Google Shape;332;p41"/>
            <p:cNvSpPr/>
            <p:nvPr/>
          </p:nvSpPr>
          <p:spPr>
            <a:xfrm>
              <a:off x="1506848" y="4060661"/>
              <a:ext cx="103371" cy="124135"/>
            </a:xfrm>
            <a:custGeom>
              <a:avLst/>
              <a:gdLst/>
              <a:ahLst/>
              <a:cxnLst/>
              <a:rect l="l" t="t" r="r" b="b"/>
              <a:pathLst>
                <a:path w="2290" h="2750" extrusionOk="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3" name="Google Shape;333;p41"/>
            <p:cNvSpPr/>
            <p:nvPr/>
          </p:nvSpPr>
          <p:spPr>
            <a:xfrm>
              <a:off x="1589498" y="3700269"/>
              <a:ext cx="204574" cy="521502"/>
            </a:xfrm>
            <a:custGeom>
              <a:avLst/>
              <a:gdLst/>
              <a:ahLst/>
              <a:cxnLst/>
              <a:rect l="l" t="t" r="r" b="b"/>
              <a:pathLst>
                <a:path w="4532" h="11553" extrusionOk="0">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4" name="Google Shape;334;p41"/>
            <p:cNvSpPr/>
            <p:nvPr/>
          </p:nvSpPr>
          <p:spPr>
            <a:xfrm>
              <a:off x="2262842" y="3088946"/>
              <a:ext cx="1128049" cy="437361"/>
            </a:xfrm>
            <a:custGeom>
              <a:avLst/>
              <a:gdLst/>
              <a:ahLst/>
              <a:cxnLst/>
              <a:rect l="l" t="t" r="r" b="b"/>
              <a:pathLst>
                <a:path w="24990" h="9689" extrusionOk="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5" name="Google Shape;335;p41"/>
            <p:cNvSpPr/>
            <p:nvPr/>
          </p:nvSpPr>
          <p:spPr>
            <a:xfrm>
              <a:off x="605099" y="3259753"/>
              <a:ext cx="785436" cy="332862"/>
            </a:xfrm>
            <a:custGeom>
              <a:avLst/>
              <a:gdLst/>
              <a:ahLst/>
              <a:cxnLst/>
              <a:rect l="l" t="t" r="r" b="b"/>
              <a:pathLst>
                <a:path w="17400" h="7374" extrusionOk="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6" name="Google Shape;336;p41"/>
            <p:cNvSpPr/>
            <p:nvPr/>
          </p:nvSpPr>
          <p:spPr>
            <a:xfrm>
              <a:off x="1924523" y="3824808"/>
              <a:ext cx="1054109" cy="441153"/>
            </a:xfrm>
            <a:custGeom>
              <a:avLst/>
              <a:gdLst/>
              <a:ahLst/>
              <a:cxnLst/>
              <a:rect l="l" t="t" r="r" b="b"/>
              <a:pathLst>
                <a:path w="23352" h="9773" extrusionOk="0">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7" name="Google Shape;337;p41"/>
            <p:cNvSpPr/>
            <p:nvPr/>
          </p:nvSpPr>
          <p:spPr>
            <a:xfrm>
              <a:off x="955335" y="2930146"/>
              <a:ext cx="984503" cy="490627"/>
            </a:xfrm>
            <a:custGeom>
              <a:avLst/>
              <a:gdLst/>
              <a:ahLst/>
              <a:cxnLst/>
              <a:rect l="l" t="t" r="r" b="b"/>
              <a:pathLst>
                <a:path w="21810" h="10869" extrusionOk="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8" name="Google Shape;338;p41"/>
            <p:cNvSpPr/>
            <p:nvPr/>
          </p:nvSpPr>
          <p:spPr>
            <a:xfrm>
              <a:off x="501775" y="4011911"/>
              <a:ext cx="917019" cy="433525"/>
            </a:xfrm>
            <a:custGeom>
              <a:avLst/>
              <a:gdLst/>
              <a:ahLst/>
              <a:cxnLst/>
              <a:rect l="l" t="t" r="r" b="b"/>
              <a:pathLst>
                <a:path w="20315" h="9604" extrusionOk="0">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grpSp>
      <p:grpSp>
        <p:nvGrpSpPr>
          <p:cNvPr id="339" name="Google Shape;339;p41"/>
          <p:cNvGrpSpPr/>
          <p:nvPr/>
        </p:nvGrpSpPr>
        <p:grpSpPr>
          <a:xfrm>
            <a:off x="16051847" y="565747"/>
            <a:ext cx="1566398" cy="1280338"/>
            <a:chOff x="7884425" y="705450"/>
            <a:chExt cx="590425" cy="482600"/>
          </a:xfrm>
        </p:grpSpPr>
        <p:sp>
          <p:nvSpPr>
            <p:cNvPr id="340" name="Google Shape;340;p41"/>
            <p:cNvSpPr/>
            <p:nvPr/>
          </p:nvSpPr>
          <p:spPr>
            <a:xfrm>
              <a:off x="7884425" y="734375"/>
              <a:ext cx="468725" cy="453675"/>
            </a:xfrm>
            <a:custGeom>
              <a:avLst/>
              <a:gdLst/>
              <a:ahLst/>
              <a:cxnLst/>
              <a:rect l="l" t="t" r="r" b="b"/>
              <a:pathLst>
                <a:path w="18749" h="18147" extrusionOk="0">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341" name="Google Shape;341;p41"/>
            <p:cNvSpPr/>
            <p:nvPr/>
          </p:nvSpPr>
          <p:spPr>
            <a:xfrm>
              <a:off x="7962150" y="705450"/>
              <a:ext cx="512700" cy="411500"/>
            </a:xfrm>
            <a:custGeom>
              <a:avLst/>
              <a:gdLst/>
              <a:ahLst/>
              <a:cxnLst/>
              <a:rect l="l" t="t" r="r" b="b"/>
              <a:pathLst>
                <a:path w="20508" h="16460" extrusionOk="0">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spcFirstLastPara="1" wrap="square" lIns="182850" tIns="182850" rIns="182850" bIns="182850" anchor="ctr" anchorCtr="0">
              <a:noAutofit/>
            </a:bodyPr>
            <a:lstStyle/>
            <a:p>
              <a:endParaRPr sz="3600"/>
            </a:p>
          </p:txBody>
        </p:sp>
      </p:grpSp>
      <p:grpSp>
        <p:nvGrpSpPr>
          <p:cNvPr id="34" name="Google Shape;8364;p75">
            <a:extLst>
              <a:ext uri="{FF2B5EF4-FFF2-40B4-BE49-F238E27FC236}">
                <a16:creationId xmlns:a16="http://schemas.microsoft.com/office/drawing/2014/main" id="{1FDA2547-2A90-4C85-A55E-75851A721841}"/>
              </a:ext>
            </a:extLst>
          </p:cNvPr>
          <p:cNvGrpSpPr/>
          <p:nvPr/>
        </p:nvGrpSpPr>
        <p:grpSpPr>
          <a:xfrm>
            <a:off x="2803845" y="1934556"/>
            <a:ext cx="3383910" cy="2470088"/>
            <a:chOff x="6599718" y="2068734"/>
            <a:chExt cx="940737" cy="721067"/>
          </a:xfrm>
        </p:grpSpPr>
        <p:sp>
          <p:nvSpPr>
            <p:cNvPr id="35" name="Google Shape;8365;p75">
              <a:extLst>
                <a:ext uri="{FF2B5EF4-FFF2-40B4-BE49-F238E27FC236}">
                  <a16:creationId xmlns:a16="http://schemas.microsoft.com/office/drawing/2014/main" id="{A7BF7794-12B3-4E48-9680-53EDA90E90BE}"/>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6" name="Google Shape;8366;p75">
              <a:extLst>
                <a:ext uri="{FF2B5EF4-FFF2-40B4-BE49-F238E27FC236}">
                  <a16:creationId xmlns:a16="http://schemas.microsoft.com/office/drawing/2014/main" id="{BA816A01-8498-43B3-8F25-7CBF6CC2423C}"/>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7" name="Google Shape;8367;p75">
              <a:extLst>
                <a:ext uri="{FF2B5EF4-FFF2-40B4-BE49-F238E27FC236}">
                  <a16:creationId xmlns:a16="http://schemas.microsoft.com/office/drawing/2014/main" id="{2F197FFB-241F-4C9C-8C36-C0360E0DA282}"/>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8368;p75">
              <a:extLst>
                <a:ext uri="{FF2B5EF4-FFF2-40B4-BE49-F238E27FC236}">
                  <a16:creationId xmlns:a16="http://schemas.microsoft.com/office/drawing/2014/main" id="{36D1A288-34AB-4686-9FFB-B18753503D9E}"/>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9" name="Google Shape;8369;p75">
              <a:extLst>
                <a:ext uri="{FF2B5EF4-FFF2-40B4-BE49-F238E27FC236}">
                  <a16:creationId xmlns:a16="http://schemas.microsoft.com/office/drawing/2014/main" id="{C5D03B86-7BD9-43A4-B17E-A60F333CF4E1}"/>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0" name="Google Shape;8370;p75">
              <a:extLst>
                <a:ext uri="{FF2B5EF4-FFF2-40B4-BE49-F238E27FC236}">
                  <a16:creationId xmlns:a16="http://schemas.microsoft.com/office/drawing/2014/main" id="{8B4DCF52-E442-4965-BD65-B116732E2A37}"/>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nvGrpSpPr>
            <p:cNvPr id="41" name="Google Shape;8371;p75">
              <a:extLst>
                <a:ext uri="{FF2B5EF4-FFF2-40B4-BE49-F238E27FC236}">
                  <a16:creationId xmlns:a16="http://schemas.microsoft.com/office/drawing/2014/main" id="{3ABAEA70-6BFF-42D4-9551-641CBF9E6900}"/>
                </a:ext>
              </a:extLst>
            </p:cNvPr>
            <p:cNvGrpSpPr/>
            <p:nvPr/>
          </p:nvGrpSpPr>
          <p:grpSpPr>
            <a:xfrm>
              <a:off x="6836957" y="2068734"/>
              <a:ext cx="461892" cy="721067"/>
              <a:chOff x="6836957" y="2068734"/>
              <a:chExt cx="461892" cy="721067"/>
            </a:xfrm>
          </p:grpSpPr>
          <p:sp>
            <p:nvSpPr>
              <p:cNvPr id="42" name="Google Shape;8372;p75">
                <a:extLst>
                  <a:ext uri="{FF2B5EF4-FFF2-40B4-BE49-F238E27FC236}">
                    <a16:creationId xmlns:a16="http://schemas.microsoft.com/office/drawing/2014/main" id="{EFF23517-2164-4E9A-AF99-42959E47EC6A}"/>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3" name="Google Shape;8373;p75">
                <a:extLst>
                  <a:ext uri="{FF2B5EF4-FFF2-40B4-BE49-F238E27FC236}">
                    <a16:creationId xmlns:a16="http://schemas.microsoft.com/office/drawing/2014/main" id="{96BC1E70-52AB-4502-9A7F-9F86A2279498}"/>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4" name="Google Shape;8374;p75">
                <a:extLst>
                  <a:ext uri="{FF2B5EF4-FFF2-40B4-BE49-F238E27FC236}">
                    <a16:creationId xmlns:a16="http://schemas.microsoft.com/office/drawing/2014/main" id="{149C3FDB-5CF4-46D0-BF7C-BB6C45ABF644}"/>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5" name="Google Shape;8375;p75">
                <a:extLst>
                  <a:ext uri="{FF2B5EF4-FFF2-40B4-BE49-F238E27FC236}">
                    <a16:creationId xmlns:a16="http://schemas.microsoft.com/office/drawing/2014/main" id="{5B3F66CE-B93A-44DD-BC69-1FA722FD5655}"/>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6" name="Google Shape;8376;p75">
                <a:extLst>
                  <a:ext uri="{FF2B5EF4-FFF2-40B4-BE49-F238E27FC236}">
                    <a16:creationId xmlns:a16="http://schemas.microsoft.com/office/drawing/2014/main" id="{3430A6D5-FDC3-4681-8A53-4E3B75810CBD}"/>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7" name="Google Shape;8377;p75">
                <a:extLst>
                  <a:ext uri="{FF2B5EF4-FFF2-40B4-BE49-F238E27FC236}">
                    <a16:creationId xmlns:a16="http://schemas.microsoft.com/office/drawing/2014/main" id="{CAC47332-3F13-4803-8689-949046580501}"/>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nvGrpSpPr>
              <p:cNvPr id="48" name="Google Shape;8378;p75">
                <a:extLst>
                  <a:ext uri="{FF2B5EF4-FFF2-40B4-BE49-F238E27FC236}">
                    <a16:creationId xmlns:a16="http://schemas.microsoft.com/office/drawing/2014/main" id="{C810F989-1F92-4E9F-BEC1-ECAEE2D40A5C}"/>
                  </a:ext>
                </a:extLst>
              </p:cNvPr>
              <p:cNvGrpSpPr/>
              <p:nvPr/>
            </p:nvGrpSpPr>
            <p:grpSpPr>
              <a:xfrm>
                <a:off x="6836957" y="2068734"/>
                <a:ext cx="461892" cy="721067"/>
                <a:chOff x="6836957" y="2068734"/>
                <a:chExt cx="461892" cy="721067"/>
              </a:xfrm>
            </p:grpSpPr>
            <p:sp>
              <p:nvSpPr>
                <p:cNvPr id="49" name="Google Shape;8379;p75">
                  <a:extLst>
                    <a:ext uri="{FF2B5EF4-FFF2-40B4-BE49-F238E27FC236}">
                      <a16:creationId xmlns:a16="http://schemas.microsoft.com/office/drawing/2014/main" id="{E94F9A67-3CC0-4D8C-8BFD-3F71458D4D7E}"/>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0" name="Google Shape;8380;p75">
                  <a:extLst>
                    <a:ext uri="{FF2B5EF4-FFF2-40B4-BE49-F238E27FC236}">
                      <a16:creationId xmlns:a16="http://schemas.microsoft.com/office/drawing/2014/main" id="{391756D3-DEB0-4BEB-9A2B-0805E7BA3DE9}"/>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1" name="Google Shape;8381;p75">
                  <a:extLst>
                    <a:ext uri="{FF2B5EF4-FFF2-40B4-BE49-F238E27FC236}">
                      <a16:creationId xmlns:a16="http://schemas.microsoft.com/office/drawing/2014/main" id="{D9C2B4EE-78A4-4EE2-AA6E-9725E91152B7}"/>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2" name="Google Shape;8382;p75">
                  <a:extLst>
                    <a:ext uri="{FF2B5EF4-FFF2-40B4-BE49-F238E27FC236}">
                      <a16:creationId xmlns:a16="http://schemas.microsoft.com/office/drawing/2014/main" id="{962B5EFA-0969-47FC-B529-91239A37F589}"/>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3" name="Google Shape;8383;p75">
                  <a:extLst>
                    <a:ext uri="{FF2B5EF4-FFF2-40B4-BE49-F238E27FC236}">
                      <a16:creationId xmlns:a16="http://schemas.microsoft.com/office/drawing/2014/main" id="{6292A354-5F39-4BC9-9490-A1C229DB240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4" name="Google Shape;8384;p75">
                  <a:extLst>
                    <a:ext uri="{FF2B5EF4-FFF2-40B4-BE49-F238E27FC236}">
                      <a16:creationId xmlns:a16="http://schemas.microsoft.com/office/drawing/2014/main" id="{C2B37C31-2F3B-4552-8D43-DDC8E31B3B4B}"/>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5" name="Google Shape;8385;p75">
                  <a:extLst>
                    <a:ext uri="{FF2B5EF4-FFF2-40B4-BE49-F238E27FC236}">
                      <a16:creationId xmlns:a16="http://schemas.microsoft.com/office/drawing/2014/main" id="{5E8E0950-FF49-4DE4-9CA9-6EBBD2A613CF}"/>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grpSp>
      </p:grpSp>
      <p:grpSp>
        <p:nvGrpSpPr>
          <p:cNvPr id="56" name="Google Shape;1440;p71">
            <a:extLst>
              <a:ext uri="{FF2B5EF4-FFF2-40B4-BE49-F238E27FC236}">
                <a16:creationId xmlns:a16="http://schemas.microsoft.com/office/drawing/2014/main" id="{5B4BE549-69F4-494E-A0A9-FA16CF34A8EA}"/>
              </a:ext>
            </a:extLst>
          </p:cNvPr>
          <p:cNvGrpSpPr/>
          <p:nvPr/>
        </p:nvGrpSpPr>
        <p:grpSpPr>
          <a:xfrm>
            <a:off x="7793266" y="7827905"/>
            <a:ext cx="697592" cy="495174"/>
            <a:chOff x="4791775" y="1877500"/>
            <a:chExt cx="66725" cy="36975"/>
          </a:xfrm>
        </p:grpSpPr>
        <p:sp>
          <p:nvSpPr>
            <p:cNvPr id="57" name="Google Shape;1441;p71">
              <a:extLst>
                <a:ext uri="{FF2B5EF4-FFF2-40B4-BE49-F238E27FC236}">
                  <a16:creationId xmlns:a16="http://schemas.microsoft.com/office/drawing/2014/main" id="{4944AF4D-1060-4A14-B0BB-D6B7EACCB3F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58" name="Google Shape;1442;p71">
              <a:extLst>
                <a:ext uri="{FF2B5EF4-FFF2-40B4-BE49-F238E27FC236}">
                  <a16:creationId xmlns:a16="http://schemas.microsoft.com/office/drawing/2014/main" id="{155FECD2-8F2A-4E1B-8FF0-AF25D8936C3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2" name="Google Shape;1440;p71">
            <a:extLst>
              <a:ext uri="{FF2B5EF4-FFF2-40B4-BE49-F238E27FC236}">
                <a16:creationId xmlns:a16="http://schemas.microsoft.com/office/drawing/2014/main" id="{DE120683-C23B-42A4-AC13-2739226D95DB}"/>
              </a:ext>
            </a:extLst>
          </p:cNvPr>
          <p:cNvGrpSpPr/>
          <p:nvPr/>
        </p:nvGrpSpPr>
        <p:grpSpPr>
          <a:xfrm>
            <a:off x="8446220" y="7827905"/>
            <a:ext cx="697592" cy="495174"/>
            <a:chOff x="4791775" y="1877500"/>
            <a:chExt cx="66725" cy="36975"/>
          </a:xfrm>
        </p:grpSpPr>
        <p:sp>
          <p:nvSpPr>
            <p:cNvPr id="93" name="Google Shape;1441;p71">
              <a:extLst>
                <a:ext uri="{FF2B5EF4-FFF2-40B4-BE49-F238E27FC236}">
                  <a16:creationId xmlns:a16="http://schemas.microsoft.com/office/drawing/2014/main" id="{6337A277-5EC6-4653-9E4B-1CDE23059AF7}"/>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94" name="Google Shape;1442;p71">
              <a:extLst>
                <a:ext uri="{FF2B5EF4-FFF2-40B4-BE49-F238E27FC236}">
                  <a16:creationId xmlns:a16="http://schemas.microsoft.com/office/drawing/2014/main" id="{356FC8B9-E16C-47FA-822F-012C32E6F0AF}"/>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5" name="Google Shape;1440;p71">
            <a:extLst>
              <a:ext uri="{FF2B5EF4-FFF2-40B4-BE49-F238E27FC236}">
                <a16:creationId xmlns:a16="http://schemas.microsoft.com/office/drawing/2014/main" id="{5C443D2B-5DF3-4171-8AB1-591AC819F161}"/>
              </a:ext>
            </a:extLst>
          </p:cNvPr>
          <p:cNvGrpSpPr/>
          <p:nvPr/>
        </p:nvGrpSpPr>
        <p:grpSpPr>
          <a:xfrm>
            <a:off x="9070816" y="7827905"/>
            <a:ext cx="697592" cy="495174"/>
            <a:chOff x="4791775" y="1877500"/>
            <a:chExt cx="66725" cy="36975"/>
          </a:xfrm>
        </p:grpSpPr>
        <p:sp>
          <p:nvSpPr>
            <p:cNvPr id="96" name="Google Shape;1441;p71">
              <a:extLst>
                <a:ext uri="{FF2B5EF4-FFF2-40B4-BE49-F238E27FC236}">
                  <a16:creationId xmlns:a16="http://schemas.microsoft.com/office/drawing/2014/main" id="{1F6DAD9C-5F6A-467D-8D91-D549CD217E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97" name="Google Shape;1442;p71">
              <a:extLst>
                <a:ext uri="{FF2B5EF4-FFF2-40B4-BE49-F238E27FC236}">
                  <a16:creationId xmlns:a16="http://schemas.microsoft.com/office/drawing/2014/main" id="{54FFD38F-4809-492B-A030-D47ED6A0A855}"/>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8" name="Google Shape;1440;p71">
            <a:extLst>
              <a:ext uri="{FF2B5EF4-FFF2-40B4-BE49-F238E27FC236}">
                <a16:creationId xmlns:a16="http://schemas.microsoft.com/office/drawing/2014/main" id="{A8FC8EA0-C924-4B1F-87B7-CAF73454BD7C}"/>
              </a:ext>
            </a:extLst>
          </p:cNvPr>
          <p:cNvGrpSpPr/>
          <p:nvPr/>
        </p:nvGrpSpPr>
        <p:grpSpPr>
          <a:xfrm>
            <a:off x="9723770" y="7827905"/>
            <a:ext cx="697592" cy="495174"/>
            <a:chOff x="4791775" y="1877500"/>
            <a:chExt cx="66725" cy="36975"/>
          </a:xfrm>
        </p:grpSpPr>
        <p:sp>
          <p:nvSpPr>
            <p:cNvPr id="99" name="Google Shape;1441;p71">
              <a:extLst>
                <a:ext uri="{FF2B5EF4-FFF2-40B4-BE49-F238E27FC236}">
                  <a16:creationId xmlns:a16="http://schemas.microsoft.com/office/drawing/2014/main" id="{79343F5D-2437-45C1-B69B-B5569B8B548A}"/>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0" name="Google Shape;1442;p71">
              <a:extLst>
                <a:ext uri="{FF2B5EF4-FFF2-40B4-BE49-F238E27FC236}">
                  <a16:creationId xmlns:a16="http://schemas.microsoft.com/office/drawing/2014/main" id="{2F95011F-0738-4A1D-B4BC-145BD3CC63C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1" name="Google Shape;1440;p71">
            <a:extLst>
              <a:ext uri="{FF2B5EF4-FFF2-40B4-BE49-F238E27FC236}">
                <a16:creationId xmlns:a16="http://schemas.microsoft.com/office/drawing/2014/main" id="{7EAD37B6-47A5-446F-8D02-AB15CE718969}"/>
              </a:ext>
            </a:extLst>
          </p:cNvPr>
          <p:cNvGrpSpPr/>
          <p:nvPr/>
        </p:nvGrpSpPr>
        <p:grpSpPr>
          <a:xfrm>
            <a:off x="10341754" y="7827905"/>
            <a:ext cx="697592" cy="495174"/>
            <a:chOff x="4791775" y="1877500"/>
            <a:chExt cx="66725" cy="36975"/>
          </a:xfrm>
        </p:grpSpPr>
        <p:sp>
          <p:nvSpPr>
            <p:cNvPr id="102" name="Google Shape;1441;p71">
              <a:extLst>
                <a:ext uri="{FF2B5EF4-FFF2-40B4-BE49-F238E27FC236}">
                  <a16:creationId xmlns:a16="http://schemas.microsoft.com/office/drawing/2014/main" id="{A3A21445-C426-4BCB-BCB6-ED988AD7EB60}"/>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3" name="Google Shape;1442;p71">
              <a:extLst>
                <a:ext uri="{FF2B5EF4-FFF2-40B4-BE49-F238E27FC236}">
                  <a16:creationId xmlns:a16="http://schemas.microsoft.com/office/drawing/2014/main" id="{7F8AF7CA-5F2E-40C2-9A63-3B09488FBA1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4" name="Google Shape;1440;p71">
            <a:extLst>
              <a:ext uri="{FF2B5EF4-FFF2-40B4-BE49-F238E27FC236}">
                <a16:creationId xmlns:a16="http://schemas.microsoft.com/office/drawing/2014/main" id="{A5470DFC-CAC1-4308-9E31-190E04C367B3}"/>
              </a:ext>
            </a:extLst>
          </p:cNvPr>
          <p:cNvGrpSpPr/>
          <p:nvPr/>
        </p:nvGrpSpPr>
        <p:grpSpPr>
          <a:xfrm>
            <a:off x="10994708" y="7827905"/>
            <a:ext cx="697592" cy="495174"/>
            <a:chOff x="4791775" y="1877500"/>
            <a:chExt cx="66725" cy="36975"/>
          </a:xfrm>
        </p:grpSpPr>
        <p:sp>
          <p:nvSpPr>
            <p:cNvPr id="105" name="Google Shape;1441;p71">
              <a:extLst>
                <a:ext uri="{FF2B5EF4-FFF2-40B4-BE49-F238E27FC236}">
                  <a16:creationId xmlns:a16="http://schemas.microsoft.com/office/drawing/2014/main" id="{D4639585-9C6C-4909-9CAD-C169E7ABEFCB}"/>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6" name="Google Shape;1442;p71">
              <a:extLst>
                <a:ext uri="{FF2B5EF4-FFF2-40B4-BE49-F238E27FC236}">
                  <a16:creationId xmlns:a16="http://schemas.microsoft.com/office/drawing/2014/main" id="{2107CA14-E38B-41F0-B1FA-0B9F1AD6A31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7" name="Google Shape;1440;p71">
            <a:extLst>
              <a:ext uri="{FF2B5EF4-FFF2-40B4-BE49-F238E27FC236}">
                <a16:creationId xmlns:a16="http://schemas.microsoft.com/office/drawing/2014/main" id="{701AB743-07D1-4371-9726-11155B8808A5}"/>
              </a:ext>
            </a:extLst>
          </p:cNvPr>
          <p:cNvGrpSpPr/>
          <p:nvPr/>
        </p:nvGrpSpPr>
        <p:grpSpPr>
          <a:xfrm>
            <a:off x="11619304" y="7827905"/>
            <a:ext cx="697592" cy="495174"/>
            <a:chOff x="4791775" y="1877500"/>
            <a:chExt cx="66725" cy="36975"/>
          </a:xfrm>
        </p:grpSpPr>
        <p:sp>
          <p:nvSpPr>
            <p:cNvPr id="108" name="Google Shape;1441;p71">
              <a:extLst>
                <a:ext uri="{FF2B5EF4-FFF2-40B4-BE49-F238E27FC236}">
                  <a16:creationId xmlns:a16="http://schemas.microsoft.com/office/drawing/2014/main" id="{8DFCD17B-3894-493D-8C46-9FEB514C403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9" name="Google Shape;1442;p71">
              <a:extLst>
                <a:ext uri="{FF2B5EF4-FFF2-40B4-BE49-F238E27FC236}">
                  <a16:creationId xmlns:a16="http://schemas.microsoft.com/office/drawing/2014/main" id="{898CB472-8CC2-40F9-8BB6-79B92FF23A0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0" name="Google Shape;1440;p71">
            <a:extLst>
              <a:ext uri="{FF2B5EF4-FFF2-40B4-BE49-F238E27FC236}">
                <a16:creationId xmlns:a16="http://schemas.microsoft.com/office/drawing/2014/main" id="{21691D96-6FEF-4405-A982-97CED1328B28}"/>
              </a:ext>
            </a:extLst>
          </p:cNvPr>
          <p:cNvGrpSpPr/>
          <p:nvPr/>
        </p:nvGrpSpPr>
        <p:grpSpPr>
          <a:xfrm>
            <a:off x="12272258" y="7827905"/>
            <a:ext cx="697592" cy="495174"/>
            <a:chOff x="4791775" y="1877500"/>
            <a:chExt cx="66725" cy="36975"/>
          </a:xfrm>
        </p:grpSpPr>
        <p:sp>
          <p:nvSpPr>
            <p:cNvPr id="111" name="Google Shape;1441;p71">
              <a:extLst>
                <a:ext uri="{FF2B5EF4-FFF2-40B4-BE49-F238E27FC236}">
                  <a16:creationId xmlns:a16="http://schemas.microsoft.com/office/drawing/2014/main" id="{397149C6-5AA9-4D93-B484-17085A521C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2" name="Google Shape;1442;p71">
              <a:extLst>
                <a:ext uri="{FF2B5EF4-FFF2-40B4-BE49-F238E27FC236}">
                  <a16:creationId xmlns:a16="http://schemas.microsoft.com/office/drawing/2014/main" id="{733A4746-5C1A-46DB-B21C-27D161022CB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3" name="Google Shape;1440;p71">
            <a:extLst>
              <a:ext uri="{FF2B5EF4-FFF2-40B4-BE49-F238E27FC236}">
                <a16:creationId xmlns:a16="http://schemas.microsoft.com/office/drawing/2014/main" id="{F6CCDBA5-CFE7-4716-AB2D-939D70247264}"/>
              </a:ext>
            </a:extLst>
          </p:cNvPr>
          <p:cNvGrpSpPr/>
          <p:nvPr/>
        </p:nvGrpSpPr>
        <p:grpSpPr>
          <a:xfrm>
            <a:off x="12898216" y="7827905"/>
            <a:ext cx="697592" cy="495174"/>
            <a:chOff x="4791775" y="1877500"/>
            <a:chExt cx="66725" cy="36975"/>
          </a:xfrm>
        </p:grpSpPr>
        <p:sp>
          <p:nvSpPr>
            <p:cNvPr id="114" name="Google Shape;1441;p71">
              <a:extLst>
                <a:ext uri="{FF2B5EF4-FFF2-40B4-BE49-F238E27FC236}">
                  <a16:creationId xmlns:a16="http://schemas.microsoft.com/office/drawing/2014/main" id="{1F18074D-A438-4AE8-98D9-91073B026D6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5" name="Google Shape;1442;p71">
              <a:extLst>
                <a:ext uri="{FF2B5EF4-FFF2-40B4-BE49-F238E27FC236}">
                  <a16:creationId xmlns:a16="http://schemas.microsoft.com/office/drawing/2014/main" id="{9C5FD319-5091-4710-B11E-6348FA2A1599}"/>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6" name="Google Shape;1440;p71">
            <a:extLst>
              <a:ext uri="{FF2B5EF4-FFF2-40B4-BE49-F238E27FC236}">
                <a16:creationId xmlns:a16="http://schemas.microsoft.com/office/drawing/2014/main" id="{8B9BDCA7-6B1D-4B44-AA76-9EE9E33BFC5D}"/>
              </a:ext>
            </a:extLst>
          </p:cNvPr>
          <p:cNvGrpSpPr/>
          <p:nvPr/>
        </p:nvGrpSpPr>
        <p:grpSpPr>
          <a:xfrm>
            <a:off x="13551170" y="7827905"/>
            <a:ext cx="697592" cy="495174"/>
            <a:chOff x="4791775" y="1877500"/>
            <a:chExt cx="66725" cy="36975"/>
          </a:xfrm>
        </p:grpSpPr>
        <p:sp>
          <p:nvSpPr>
            <p:cNvPr id="117" name="Google Shape;1441;p71">
              <a:extLst>
                <a:ext uri="{FF2B5EF4-FFF2-40B4-BE49-F238E27FC236}">
                  <a16:creationId xmlns:a16="http://schemas.microsoft.com/office/drawing/2014/main" id="{FF772CB7-8F55-4795-8C20-BB6011D67588}"/>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8" name="Google Shape;1442;p71">
              <a:extLst>
                <a:ext uri="{FF2B5EF4-FFF2-40B4-BE49-F238E27FC236}">
                  <a16:creationId xmlns:a16="http://schemas.microsoft.com/office/drawing/2014/main" id="{6490645C-C066-4C50-9134-C3BB30ECA700}"/>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9" name="Google Shape;1440;p71">
            <a:extLst>
              <a:ext uri="{FF2B5EF4-FFF2-40B4-BE49-F238E27FC236}">
                <a16:creationId xmlns:a16="http://schemas.microsoft.com/office/drawing/2014/main" id="{25C332D2-A43A-4316-9E9C-2EFAD92A2351}"/>
              </a:ext>
            </a:extLst>
          </p:cNvPr>
          <p:cNvGrpSpPr/>
          <p:nvPr/>
        </p:nvGrpSpPr>
        <p:grpSpPr>
          <a:xfrm>
            <a:off x="14175766" y="7827905"/>
            <a:ext cx="697592" cy="495174"/>
            <a:chOff x="4791775" y="1877500"/>
            <a:chExt cx="66725" cy="36975"/>
          </a:xfrm>
        </p:grpSpPr>
        <p:sp>
          <p:nvSpPr>
            <p:cNvPr id="120" name="Google Shape;1441;p71">
              <a:extLst>
                <a:ext uri="{FF2B5EF4-FFF2-40B4-BE49-F238E27FC236}">
                  <a16:creationId xmlns:a16="http://schemas.microsoft.com/office/drawing/2014/main" id="{A7032884-3FBD-4617-9069-69E743D33F5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1" name="Google Shape;1442;p71">
              <a:extLst>
                <a:ext uri="{FF2B5EF4-FFF2-40B4-BE49-F238E27FC236}">
                  <a16:creationId xmlns:a16="http://schemas.microsoft.com/office/drawing/2014/main" id="{296CD303-86E5-486D-8BE5-EDD42B587B17}"/>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22" name="Google Shape;1440;p71">
            <a:extLst>
              <a:ext uri="{FF2B5EF4-FFF2-40B4-BE49-F238E27FC236}">
                <a16:creationId xmlns:a16="http://schemas.microsoft.com/office/drawing/2014/main" id="{C901F980-6F2B-45D6-9BB5-1446605086AB}"/>
              </a:ext>
            </a:extLst>
          </p:cNvPr>
          <p:cNvGrpSpPr/>
          <p:nvPr/>
        </p:nvGrpSpPr>
        <p:grpSpPr>
          <a:xfrm>
            <a:off x="14828720" y="7827905"/>
            <a:ext cx="697592" cy="495174"/>
            <a:chOff x="4791775" y="1877500"/>
            <a:chExt cx="66725" cy="36975"/>
          </a:xfrm>
        </p:grpSpPr>
        <p:sp>
          <p:nvSpPr>
            <p:cNvPr id="123" name="Google Shape;1441;p71">
              <a:extLst>
                <a:ext uri="{FF2B5EF4-FFF2-40B4-BE49-F238E27FC236}">
                  <a16:creationId xmlns:a16="http://schemas.microsoft.com/office/drawing/2014/main" id="{D9C52836-2226-4DAC-89C1-2A2C2D51D1D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4" name="Google Shape;1442;p71">
              <a:extLst>
                <a:ext uri="{FF2B5EF4-FFF2-40B4-BE49-F238E27FC236}">
                  <a16:creationId xmlns:a16="http://schemas.microsoft.com/office/drawing/2014/main" id="{8105DDDF-A41D-407E-89C8-CC225A25C83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25" name="Google Shape;1440;p71">
            <a:extLst>
              <a:ext uri="{FF2B5EF4-FFF2-40B4-BE49-F238E27FC236}">
                <a16:creationId xmlns:a16="http://schemas.microsoft.com/office/drawing/2014/main" id="{CBE26CAB-F9E2-454E-8C86-97BB95914382}"/>
              </a:ext>
            </a:extLst>
          </p:cNvPr>
          <p:cNvGrpSpPr/>
          <p:nvPr/>
        </p:nvGrpSpPr>
        <p:grpSpPr>
          <a:xfrm>
            <a:off x="15446704" y="7827905"/>
            <a:ext cx="697592" cy="495174"/>
            <a:chOff x="4791775" y="1877500"/>
            <a:chExt cx="66725" cy="36975"/>
          </a:xfrm>
        </p:grpSpPr>
        <p:sp>
          <p:nvSpPr>
            <p:cNvPr id="126" name="Google Shape;1441;p71">
              <a:extLst>
                <a:ext uri="{FF2B5EF4-FFF2-40B4-BE49-F238E27FC236}">
                  <a16:creationId xmlns:a16="http://schemas.microsoft.com/office/drawing/2014/main" id="{F7CB44D8-32CB-41C0-85FC-C9BC9D1090F5}"/>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7" name="Google Shape;1442;p71">
              <a:extLst>
                <a:ext uri="{FF2B5EF4-FFF2-40B4-BE49-F238E27FC236}">
                  <a16:creationId xmlns:a16="http://schemas.microsoft.com/office/drawing/2014/main" id="{1EE18ADA-88E1-4F75-BBB8-E73FA186377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129" name="Google Shape;1441;p71">
            <a:extLst>
              <a:ext uri="{FF2B5EF4-FFF2-40B4-BE49-F238E27FC236}">
                <a16:creationId xmlns:a16="http://schemas.microsoft.com/office/drawing/2014/main" id="{E6C7A67B-CA37-4D1A-803F-1DED04AF53C5}"/>
              </a:ext>
            </a:extLst>
          </p:cNvPr>
          <p:cNvSpPr/>
          <p:nvPr/>
        </p:nvSpPr>
        <p:spPr>
          <a:xfrm>
            <a:off x="16069474" y="7827905"/>
            <a:ext cx="377154" cy="495174"/>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solidFill>
                <a:schemeClr val="accent6">
                  <a:lumMod val="60000"/>
                  <a:lumOff val="40000"/>
                </a:schemeClr>
              </a:solidFill>
            </a:endParaRPr>
          </a:p>
        </p:txBody>
      </p:sp>
      <p:pic>
        <p:nvPicPr>
          <p:cNvPr id="137" name="Picture 6">
            <a:extLst>
              <a:ext uri="{FF2B5EF4-FFF2-40B4-BE49-F238E27FC236}">
                <a16:creationId xmlns:a16="http://schemas.microsoft.com/office/drawing/2014/main" id="{E739627B-CB3B-493F-94D8-D798DF26F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5423" y="5364134"/>
            <a:ext cx="4489238" cy="4416288"/>
          </a:xfrm>
          <a:prstGeom prst="rect">
            <a:avLst/>
          </a:prstGeom>
        </p:spPr>
      </p:pic>
      <p:pic>
        <p:nvPicPr>
          <p:cNvPr id="138" name="Picture 2">
            <a:extLst>
              <a:ext uri="{FF2B5EF4-FFF2-40B4-BE49-F238E27FC236}">
                <a16:creationId xmlns:a16="http://schemas.microsoft.com/office/drawing/2014/main" id="{97F065DA-73AA-4062-9591-BD5AE6EDE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4265" y="6852615"/>
            <a:ext cx="1607982" cy="1607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859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3600" dirty="0">
                <a:solidFill>
                  <a:schemeClr val="accent6">
                    <a:lumMod val="60000"/>
                    <a:lumOff val="40000"/>
                  </a:schemeClr>
                </a:solidFill>
              </a:rPr>
              <a:t>Mostrar que jugadores que son del equipo equ-222</a:t>
            </a:r>
            <a:endParaRPr sz="3600"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2.1</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E775F68-E9A4-F1B5-2718-32D68BB07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2856" y="3695700"/>
            <a:ext cx="9242288" cy="4301120"/>
          </a:xfrm>
          <a:prstGeom prst="rect">
            <a:avLst/>
          </a:prstGeom>
        </p:spPr>
      </p:pic>
    </p:spTree>
    <p:extLst>
      <p:ext uri="{BB962C8B-B14F-4D97-AF65-F5344CB8AC3E}">
        <p14:creationId xmlns:p14="http://schemas.microsoft.com/office/powerpoint/2010/main" val="126679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nSpc>
                <a:spcPts val="2940"/>
              </a:lnSpc>
            </a:pPr>
            <a:r>
              <a:rPr lang="es-MX" sz="3600" dirty="0">
                <a:solidFill>
                  <a:schemeClr val="accent6">
                    <a:lumMod val="60000"/>
                    <a:lumOff val="40000"/>
                  </a:schemeClr>
                </a:solidFill>
              </a:rPr>
              <a:t>Mostrar que jugadores (nombres y apellidos) que </a:t>
            </a:r>
            <a:r>
              <a:rPr lang="es-MX" sz="3600" dirty="0" err="1">
                <a:solidFill>
                  <a:schemeClr val="accent6">
                    <a:lumMod val="60000"/>
                    <a:lumOff val="40000"/>
                  </a:schemeClr>
                </a:solidFill>
              </a:rPr>
              <a:t>juenguen</a:t>
            </a:r>
            <a:r>
              <a:rPr lang="es-MX" sz="3600" dirty="0">
                <a:solidFill>
                  <a:schemeClr val="accent6">
                    <a:lumMod val="60000"/>
                    <a:lumOff val="40000"/>
                  </a:schemeClr>
                </a:solidFill>
              </a:rPr>
              <a:t> en la sede de El Alto.</a:t>
            </a: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2.2</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96290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442F315-7FC3-4FA7-91BA-2351281E9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467100"/>
            <a:ext cx="9357385" cy="4808379"/>
          </a:xfrm>
          <a:prstGeom prst="rect">
            <a:avLst/>
          </a:prstGeom>
        </p:spPr>
      </p:pic>
    </p:spTree>
    <p:extLst>
      <p:ext uri="{BB962C8B-B14F-4D97-AF65-F5344CB8AC3E}">
        <p14:creationId xmlns:p14="http://schemas.microsoft.com/office/powerpoint/2010/main" val="3530190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nSpc>
                <a:spcPts val="2940"/>
              </a:lnSpc>
            </a:pPr>
            <a:r>
              <a:rPr lang="en-US" sz="3200" dirty="0" err="1">
                <a:solidFill>
                  <a:schemeClr val="accent6">
                    <a:lumMod val="60000"/>
                    <a:lumOff val="40000"/>
                  </a:schemeClr>
                </a:solidFill>
              </a:rPr>
              <a:t>Mostrar</a:t>
            </a:r>
            <a:r>
              <a:rPr lang="en-US" sz="3200" dirty="0">
                <a:solidFill>
                  <a:schemeClr val="accent6">
                    <a:lumMod val="60000"/>
                    <a:lumOff val="40000"/>
                  </a:schemeClr>
                </a:solidFill>
              </a:rPr>
              <a:t> </a:t>
            </a:r>
            <a:r>
              <a:rPr lang="en-US" sz="3200" dirty="0" err="1">
                <a:solidFill>
                  <a:schemeClr val="accent6">
                    <a:lumMod val="60000"/>
                    <a:lumOff val="40000"/>
                  </a:schemeClr>
                </a:solidFill>
              </a:rPr>
              <a:t>aquellos</a:t>
            </a:r>
            <a:r>
              <a:rPr lang="en-US" sz="3200" dirty="0">
                <a:solidFill>
                  <a:schemeClr val="accent6">
                    <a:lumMod val="60000"/>
                    <a:lumOff val="40000"/>
                  </a:schemeClr>
                </a:solidFill>
              </a:rPr>
              <a:t> </a:t>
            </a:r>
            <a:r>
              <a:rPr lang="en-US" sz="3200" dirty="0" err="1">
                <a:solidFill>
                  <a:schemeClr val="accent6">
                    <a:lumMod val="60000"/>
                    <a:lumOff val="40000"/>
                  </a:schemeClr>
                </a:solidFill>
              </a:rPr>
              <a:t>jugadores</a:t>
            </a:r>
            <a:r>
              <a:rPr lang="en-US" sz="3200" dirty="0">
                <a:solidFill>
                  <a:schemeClr val="accent6">
                    <a:lumMod val="60000"/>
                    <a:lumOff val="40000"/>
                  </a:schemeClr>
                </a:solidFill>
              </a:rPr>
              <a:t> </a:t>
            </a:r>
            <a:r>
              <a:rPr lang="en-US" sz="3200" dirty="0" err="1">
                <a:solidFill>
                  <a:schemeClr val="accent6">
                    <a:lumMod val="60000"/>
                    <a:lumOff val="40000"/>
                  </a:schemeClr>
                </a:solidFill>
              </a:rPr>
              <a:t>mayores</a:t>
            </a:r>
            <a:r>
              <a:rPr lang="en-US" sz="3200" dirty="0">
                <a:solidFill>
                  <a:schemeClr val="accent6">
                    <a:lumMod val="60000"/>
                    <a:lumOff val="40000"/>
                  </a:schemeClr>
                </a:solidFill>
              </a:rPr>
              <a:t> o </a:t>
            </a:r>
            <a:r>
              <a:rPr lang="en-US" sz="3200" dirty="0" err="1">
                <a:solidFill>
                  <a:schemeClr val="accent6">
                    <a:lumMod val="60000"/>
                    <a:lumOff val="40000"/>
                  </a:schemeClr>
                </a:solidFill>
              </a:rPr>
              <a:t>igual</a:t>
            </a:r>
            <a:r>
              <a:rPr lang="en-US" sz="3200" dirty="0">
                <a:solidFill>
                  <a:schemeClr val="accent6">
                    <a:lumMod val="60000"/>
                    <a:lumOff val="40000"/>
                  </a:schemeClr>
                </a:solidFill>
              </a:rPr>
              <a:t> a 21 </a:t>
            </a:r>
            <a:r>
              <a:rPr lang="en-US" sz="3200" dirty="0" err="1">
                <a:solidFill>
                  <a:schemeClr val="accent6">
                    <a:lumMod val="60000"/>
                    <a:lumOff val="40000"/>
                  </a:schemeClr>
                </a:solidFill>
              </a:rPr>
              <a:t>años</a:t>
            </a:r>
            <a:r>
              <a:rPr lang="en-US" sz="3200" dirty="0">
                <a:solidFill>
                  <a:schemeClr val="accent6">
                    <a:lumMod val="60000"/>
                    <a:lumOff val="40000"/>
                  </a:schemeClr>
                </a:solidFill>
              </a:rPr>
              <a:t> que </a:t>
            </a:r>
            <a:r>
              <a:rPr lang="en-US" sz="3200" dirty="0" err="1">
                <a:solidFill>
                  <a:schemeClr val="accent6">
                    <a:lumMod val="60000"/>
                    <a:lumOff val="40000"/>
                  </a:schemeClr>
                </a:solidFill>
              </a:rPr>
              <a:t>sean</a:t>
            </a:r>
            <a:r>
              <a:rPr lang="en-US" sz="3200" dirty="0">
                <a:solidFill>
                  <a:schemeClr val="accent6">
                    <a:lumMod val="60000"/>
                    <a:lumOff val="40000"/>
                  </a:schemeClr>
                </a:solidFill>
              </a:rPr>
              <a:t> de la </a:t>
            </a:r>
            <a:r>
              <a:rPr lang="en-US" sz="3200" dirty="0" err="1">
                <a:solidFill>
                  <a:schemeClr val="accent6">
                    <a:lumMod val="60000"/>
                    <a:lumOff val="40000"/>
                  </a:schemeClr>
                </a:solidFill>
              </a:rPr>
              <a:t>categoria</a:t>
            </a:r>
            <a:r>
              <a:rPr lang="en-US" sz="3200" dirty="0">
                <a:solidFill>
                  <a:schemeClr val="accent6">
                    <a:lumMod val="60000"/>
                    <a:lumOff val="40000"/>
                  </a:schemeClr>
                </a:solidFill>
              </a:rPr>
              <a:t> </a:t>
            </a:r>
            <a:r>
              <a:rPr lang="en-US" sz="3200" dirty="0" err="1">
                <a:solidFill>
                  <a:schemeClr val="accent6">
                    <a:lumMod val="60000"/>
                    <a:lumOff val="40000"/>
                  </a:schemeClr>
                </a:solidFill>
              </a:rPr>
              <a:t>varones</a:t>
            </a:r>
            <a:r>
              <a:rPr lang="en-US" sz="3200" dirty="0">
                <a:solidFill>
                  <a:schemeClr val="accent6">
                    <a:lumMod val="60000"/>
                    <a:lumOff val="40000"/>
                  </a:schemeClr>
                </a:solidFill>
              </a:rPr>
              <a:t>. </a:t>
            </a: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2.3</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1D47D4E-4ABF-EFC4-13A2-054E2502E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3287869"/>
            <a:ext cx="9840635" cy="5065951"/>
          </a:xfrm>
          <a:prstGeom prst="rect">
            <a:avLst/>
          </a:prstGeom>
        </p:spPr>
      </p:pic>
    </p:spTree>
    <p:extLst>
      <p:ext uri="{BB962C8B-B14F-4D97-AF65-F5344CB8AC3E}">
        <p14:creationId xmlns:p14="http://schemas.microsoft.com/office/powerpoint/2010/main" val="3787203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5001619" y="6685712"/>
            <a:ext cx="3286381" cy="386691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1648" y="5115876"/>
            <a:ext cx="3353562" cy="41148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35964" y="1692285"/>
            <a:ext cx="3449246" cy="480731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91385" y="3046697"/>
            <a:ext cx="4182770" cy="4114800"/>
          </a:xfrm>
          <a:prstGeom prst="rect">
            <a:avLst/>
          </a:prstGeom>
        </p:spPr>
      </p:pic>
      <p:pic>
        <p:nvPicPr>
          <p:cNvPr id="7"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867400" y="4305301"/>
            <a:ext cx="9985260" cy="5266276"/>
          </a:xfrm>
          <a:prstGeom prst="rect">
            <a:avLst/>
          </a:prstGeom>
        </p:spPr>
      </p:pic>
      <p:sp>
        <p:nvSpPr>
          <p:cNvPr id="9" name="TextBox 9"/>
          <p:cNvSpPr txBox="1"/>
          <p:nvPr/>
        </p:nvSpPr>
        <p:spPr>
          <a:xfrm>
            <a:off x="6565817" y="1838572"/>
            <a:ext cx="8435802" cy="1862689"/>
          </a:xfrm>
          <a:prstGeom prst="rect">
            <a:avLst/>
          </a:prstGeom>
        </p:spPr>
        <p:txBody>
          <a:bodyPr wrap="square" lIns="0" tIns="0" rIns="0" bIns="0" rtlCol="0" anchor="t">
            <a:spAutoFit/>
          </a:bodyPr>
          <a:lstStyle/>
          <a:p>
            <a:pPr>
              <a:lnSpc>
                <a:spcPts val="8310"/>
              </a:lnSpc>
            </a:pPr>
            <a:r>
              <a:rPr lang="es-HN" sz="5936" dirty="0">
                <a:solidFill>
                  <a:srgbClr val="92DCEF"/>
                </a:solidFill>
                <a:latin typeface="Mokoto"/>
              </a:rPr>
              <a:t>Tema: DEFENSA HITO-3</a:t>
            </a:r>
          </a:p>
        </p:txBody>
      </p:sp>
      <p:sp>
        <p:nvSpPr>
          <p:cNvPr id="10" name="TextBox 10"/>
          <p:cNvSpPr txBox="1"/>
          <p:nvPr/>
        </p:nvSpPr>
        <p:spPr>
          <a:xfrm>
            <a:off x="6324600" y="5486949"/>
            <a:ext cx="8677019" cy="3635611"/>
          </a:xfrm>
          <a:prstGeom prst="rect">
            <a:avLst/>
          </a:prstGeom>
        </p:spPr>
        <p:txBody>
          <a:bodyPr wrap="square" lIns="0" tIns="0" rIns="0" bIns="0" rtlCol="0" anchor="t">
            <a:spAutoFit/>
          </a:bodyPr>
          <a:lstStyle/>
          <a:p>
            <a:pPr>
              <a:lnSpc>
                <a:spcPts val="4200"/>
              </a:lnSpc>
            </a:pPr>
            <a:r>
              <a:rPr lang="en-US" sz="3000" dirty="0">
                <a:solidFill>
                  <a:srgbClr val="92DCEF"/>
                </a:solidFill>
                <a:latin typeface="Mokoto"/>
              </a:rPr>
              <a:t>NOMBRE: LUIS DAVID APAZA ROCA</a:t>
            </a:r>
          </a:p>
          <a:p>
            <a:pPr>
              <a:lnSpc>
                <a:spcPts val="4200"/>
              </a:lnSpc>
            </a:pPr>
            <a:r>
              <a:rPr lang="en-US" sz="3000" dirty="0">
                <a:solidFill>
                  <a:srgbClr val="92DCEF"/>
                </a:solidFill>
                <a:latin typeface="Mokoto"/>
              </a:rPr>
              <a:t>ASIGNATURA: BASE DE DATOS CARERRA: INGENIERIA EN SISTEMAS</a:t>
            </a:r>
          </a:p>
          <a:p>
            <a:pPr>
              <a:lnSpc>
                <a:spcPts val="4200"/>
              </a:lnSpc>
            </a:pPr>
            <a:r>
              <a:rPr lang="en-US" sz="3000" dirty="0">
                <a:solidFill>
                  <a:srgbClr val="92DCEF"/>
                </a:solidFill>
                <a:latin typeface="Mokoto"/>
              </a:rPr>
              <a:t>DOCENTE: LIC. WILLIAM BARRA PAREDES</a:t>
            </a:r>
          </a:p>
        </p:txBody>
      </p:sp>
      <p:pic>
        <p:nvPicPr>
          <p:cNvPr id="12" name="Picture 12"/>
          <p:cNvPicPr>
            <a:picLocks noChangeAspect="1"/>
          </p:cNvPicPr>
          <p:nvPr/>
        </p:nvPicPr>
        <p:blipFill>
          <a:blip r:embed="rId2"/>
          <a:srcRect/>
          <a:stretch>
            <a:fillRect/>
          </a:stretch>
        </p:blipFill>
        <p:spPr>
          <a:xfrm>
            <a:off x="15001619" y="-711833"/>
            <a:ext cx="3286381" cy="3866910"/>
          </a:xfrm>
          <a:prstGeom prst="rect">
            <a:avLst/>
          </a:prstGeom>
        </p:spPr>
      </p:pic>
      <p:pic>
        <p:nvPicPr>
          <p:cNvPr id="2050" name="Picture 2">
            <a:extLst>
              <a:ext uri="{FF2B5EF4-FFF2-40B4-BE49-F238E27FC236}">
                <a16:creationId xmlns:a16="http://schemas.microsoft.com/office/drawing/2014/main" id="{A6D12234-456C-F65A-0A13-C5B794E25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5929" y="209419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25BF3CC-86C7-C2E1-4476-68CCCE66F5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82226" y="26912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8D706FFD-345C-FDA5-69B1-E70E3E515A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82226" y="8112878"/>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nSpc>
                <a:spcPts val="2940"/>
              </a:lnSpc>
            </a:pPr>
            <a:r>
              <a:rPr lang="es-MX" sz="3200" dirty="0">
                <a:solidFill>
                  <a:schemeClr val="accent6">
                    <a:lumMod val="60000"/>
                    <a:lumOff val="40000"/>
                  </a:schemeClr>
                </a:solidFill>
              </a:rPr>
              <a:t>Mostrar a todos los estudiantes en donde su apellido empiece con la letra s</a:t>
            </a:r>
            <a:endParaRPr lang="es-MX" sz="3200" dirty="0">
              <a:solidFill>
                <a:schemeClr val="accent6">
                  <a:lumMod val="60000"/>
                  <a:lumOff val="40000"/>
                </a:schemeClr>
              </a:solidFill>
              <a:latin typeface="Rubik"/>
              <a:ea typeface="Rubik"/>
              <a:cs typeface="Rubik"/>
              <a:sym typeface="Rubik"/>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2.4</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0DB6EF4-DACB-E833-C2BC-F752D24DE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3274612"/>
            <a:ext cx="8808969" cy="5423607"/>
          </a:xfrm>
          <a:prstGeom prst="rect">
            <a:avLst/>
          </a:prstGeom>
        </p:spPr>
      </p:pic>
    </p:spTree>
    <p:extLst>
      <p:ext uri="{BB962C8B-B14F-4D97-AF65-F5344CB8AC3E}">
        <p14:creationId xmlns:p14="http://schemas.microsoft.com/office/powerpoint/2010/main" val="1410940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MX" sz="2800" dirty="0">
                <a:solidFill>
                  <a:schemeClr val="accent6">
                    <a:lumMod val="60000"/>
                    <a:lumOff val="40000"/>
                  </a:schemeClr>
                </a:solidFill>
              </a:rPr>
              <a:t>Mostrar que equipos forman parte del campeonato camp-111 y además sean de la categoría mujeres</a:t>
            </a:r>
            <a:endParaRPr sz="2800"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2.5</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B9EB10C7-EE4E-A104-D371-174F3E481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238500"/>
            <a:ext cx="9689168" cy="4745135"/>
          </a:xfrm>
          <a:prstGeom prst="rect">
            <a:avLst/>
          </a:prstGeom>
        </p:spPr>
      </p:pic>
    </p:spTree>
    <p:extLst>
      <p:ext uri="{BB962C8B-B14F-4D97-AF65-F5344CB8AC3E}">
        <p14:creationId xmlns:p14="http://schemas.microsoft.com/office/powerpoint/2010/main" val="4192020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MX" sz="3200" dirty="0">
                <a:solidFill>
                  <a:schemeClr val="accent6">
                    <a:lumMod val="60000"/>
                    <a:lumOff val="40000"/>
                  </a:schemeClr>
                </a:solidFill>
              </a:rPr>
              <a:t>Mostrar el nombre del equipo del jugador con </a:t>
            </a:r>
            <a:r>
              <a:rPr lang="es-MX" sz="3200" dirty="0" err="1">
                <a:solidFill>
                  <a:schemeClr val="accent6">
                    <a:lumMod val="60000"/>
                    <a:lumOff val="40000"/>
                  </a:schemeClr>
                </a:solidFill>
              </a:rPr>
              <a:t>id_jugador</a:t>
            </a:r>
            <a:r>
              <a:rPr lang="es-MX" sz="3200" dirty="0">
                <a:solidFill>
                  <a:schemeClr val="accent6">
                    <a:lumMod val="60000"/>
                    <a:lumOff val="40000"/>
                  </a:schemeClr>
                </a:solidFill>
              </a:rPr>
              <a:t> igual a jug-333</a:t>
            </a:r>
            <a:endParaRPr sz="3200"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2.6</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88670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E220056-B721-F9DE-C871-7A15603A0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390900"/>
            <a:ext cx="8847118" cy="4776659"/>
          </a:xfrm>
          <a:prstGeom prst="rect">
            <a:avLst/>
          </a:prstGeom>
        </p:spPr>
      </p:pic>
    </p:spTree>
    <p:extLst>
      <p:ext uri="{BB962C8B-B14F-4D97-AF65-F5344CB8AC3E}">
        <p14:creationId xmlns:p14="http://schemas.microsoft.com/office/powerpoint/2010/main" val="595697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nSpc>
                <a:spcPts val="2940"/>
              </a:lnSpc>
            </a:pPr>
            <a:r>
              <a:rPr lang="es-MX" sz="3600" dirty="0">
                <a:solidFill>
                  <a:schemeClr val="accent6">
                    <a:lumMod val="60000"/>
                    <a:lumOff val="40000"/>
                  </a:schemeClr>
                </a:solidFill>
              </a:rPr>
              <a:t>Mostrar el nombre del campeonato del jugador con </a:t>
            </a:r>
            <a:r>
              <a:rPr lang="es-MX" sz="3600" dirty="0" err="1">
                <a:solidFill>
                  <a:schemeClr val="accent6">
                    <a:lumMod val="60000"/>
                    <a:lumOff val="40000"/>
                  </a:schemeClr>
                </a:solidFill>
              </a:rPr>
              <a:t>id_jugador</a:t>
            </a:r>
            <a:r>
              <a:rPr lang="es-MX" sz="3600" dirty="0">
                <a:solidFill>
                  <a:schemeClr val="accent6">
                    <a:lumMod val="60000"/>
                    <a:lumOff val="40000"/>
                  </a:schemeClr>
                </a:solidFill>
              </a:rPr>
              <a:t> igual a jug-333</a:t>
            </a:r>
            <a:endParaRPr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2.7</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F1BA25F-1C3A-A03F-86E9-F1BEA9817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3390900"/>
            <a:ext cx="9549323" cy="4595021"/>
          </a:xfrm>
          <a:prstGeom prst="rect">
            <a:avLst/>
          </a:prstGeom>
        </p:spPr>
      </p:pic>
    </p:spTree>
    <p:extLst>
      <p:ext uri="{BB962C8B-B14F-4D97-AF65-F5344CB8AC3E}">
        <p14:creationId xmlns:p14="http://schemas.microsoft.com/office/powerpoint/2010/main" val="1047923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MX" sz="3200" dirty="0">
                <a:solidFill>
                  <a:schemeClr val="accent6">
                    <a:lumMod val="60000"/>
                    <a:lumOff val="40000"/>
                  </a:schemeClr>
                </a:solidFill>
              </a:rPr>
              <a:t>Crear una consulta </a:t>
            </a:r>
            <a:r>
              <a:rPr lang="es-MX" sz="3200" dirty="0" err="1">
                <a:solidFill>
                  <a:schemeClr val="accent6">
                    <a:lumMod val="60000"/>
                    <a:lumOff val="40000"/>
                  </a:schemeClr>
                </a:solidFill>
              </a:rPr>
              <a:t>sql</a:t>
            </a:r>
            <a:r>
              <a:rPr lang="es-MX" sz="3200" dirty="0">
                <a:solidFill>
                  <a:schemeClr val="accent6">
                    <a:lumMod val="60000"/>
                    <a:lumOff val="40000"/>
                  </a:schemeClr>
                </a:solidFill>
              </a:rPr>
              <a:t> que maneje las 3 tablas de la base de datos</a:t>
            </a:r>
            <a:endParaRPr sz="3200"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2.8</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96290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BB085042-ABEE-A45F-EC39-B428610E1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364089"/>
            <a:ext cx="9693044" cy="4598811"/>
          </a:xfrm>
          <a:prstGeom prst="rect">
            <a:avLst/>
          </a:prstGeom>
        </p:spPr>
      </p:pic>
    </p:spTree>
    <p:extLst>
      <p:ext uri="{BB962C8B-B14F-4D97-AF65-F5344CB8AC3E}">
        <p14:creationId xmlns:p14="http://schemas.microsoft.com/office/powerpoint/2010/main" val="218720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MX" sz="3200" dirty="0">
                <a:solidFill>
                  <a:schemeClr val="accent6">
                    <a:lumMod val="60000"/>
                    <a:lumOff val="40000"/>
                  </a:schemeClr>
                </a:solidFill>
              </a:rPr>
              <a:t>¿</a:t>
            </a:r>
            <a:r>
              <a:rPr lang="es-MX" sz="3200" dirty="0" err="1">
                <a:solidFill>
                  <a:schemeClr val="accent6">
                    <a:lumMod val="60000"/>
                    <a:lumOff val="40000"/>
                  </a:schemeClr>
                </a:solidFill>
              </a:rPr>
              <a:t>Que</a:t>
            </a:r>
            <a:r>
              <a:rPr lang="es-MX" sz="3200" dirty="0">
                <a:solidFill>
                  <a:schemeClr val="accent6">
                    <a:lumMod val="60000"/>
                    <a:lumOff val="40000"/>
                  </a:schemeClr>
                </a:solidFill>
              </a:rPr>
              <a:t> estrategia utilizaría para determinar </a:t>
            </a:r>
            <a:r>
              <a:rPr lang="es-MX" sz="3200" dirty="0" err="1">
                <a:solidFill>
                  <a:schemeClr val="accent6">
                    <a:lumMod val="60000"/>
                    <a:lumOff val="40000"/>
                  </a:schemeClr>
                </a:solidFill>
              </a:rPr>
              <a:t>cuantos</a:t>
            </a:r>
            <a:r>
              <a:rPr lang="es-MX" sz="3200" dirty="0">
                <a:solidFill>
                  <a:schemeClr val="accent6">
                    <a:lumMod val="60000"/>
                    <a:lumOff val="40000"/>
                  </a:schemeClr>
                </a:solidFill>
              </a:rPr>
              <a:t> equipos inscritos hay?</a:t>
            </a:r>
            <a:endParaRPr sz="3200"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b="1" dirty="0">
                <a:solidFill>
                  <a:srgbClr val="A2E3F9"/>
                </a:solidFill>
                <a:latin typeface="Montserrat Semi-Bold"/>
              </a:rPr>
              <a:t>2.9</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B04A4B1-6CE8-2251-B442-A7E293951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3467100"/>
            <a:ext cx="6999154" cy="4498558"/>
          </a:xfrm>
          <a:prstGeom prst="rect">
            <a:avLst/>
          </a:prstGeom>
        </p:spPr>
      </p:pic>
    </p:spTree>
    <p:extLst>
      <p:ext uri="{BB962C8B-B14F-4D97-AF65-F5344CB8AC3E}">
        <p14:creationId xmlns:p14="http://schemas.microsoft.com/office/powerpoint/2010/main" val="3534984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MX" sz="2800" dirty="0">
                <a:solidFill>
                  <a:schemeClr val="accent6">
                    <a:lumMod val="60000"/>
                    <a:lumOff val="40000"/>
                  </a:schemeClr>
                </a:solidFill>
              </a:rPr>
              <a:t>¿Qué estrategia utilizaría para determinar </a:t>
            </a:r>
            <a:r>
              <a:rPr lang="es-MX" sz="2800" dirty="0" err="1">
                <a:solidFill>
                  <a:schemeClr val="accent6">
                    <a:lumMod val="60000"/>
                    <a:lumOff val="40000"/>
                  </a:schemeClr>
                </a:solidFill>
              </a:rPr>
              <a:t>cuantos</a:t>
            </a:r>
            <a:r>
              <a:rPr lang="es-MX" sz="2800" dirty="0">
                <a:solidFill>
                  <a:schemeClr val="accent6">
                    <a:lumMod val="60000"/>
                    <a:lumOff val="40000"/>
                  </a:schemeClr>
                </a:solidFill>
              </a:rPr>
              <a:t> jugadores pertenecen a la categoría varones o categoría mujeres?</a:t>
            </a:r>
            <a:endParaRPr sz="2800"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2.10</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62" y="819150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58AFBF5-8BCE-003A-E5B9-5D698C528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3089423"/>
            <a:ext cx="8995615" cy="5591478"/>
          </a:xfrm>
          <a:prstGeom prst="rect">
            <a:avLst/>
          </a:prstGeom>
        </p:spPr>
      </p:pic>
    </p:spTree>
    <p:extLst>
      <p:ext uri="{BB962C8B-B14F-4D97-AF65-F5344CB8AC3E}">
        <p14:creationId xmlns:p14="http://schemas.microsoft.com/office/powerpoint/2010/main" val="3895249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5001619" y="6685712"/>
            <a:ext cx="3286381" cy="386691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10805" y="4016039"/>
            <a:ext cx="4272443" cy="524226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91385" y="2573058"/>
            <a:ext cx="4182770" cy="4114800"/>
          </a:xfrm>
          <a:prstGeom prst="rect">
            <a:avLst/>
          </a:prstGeom>
        </p:spPr>
      </p:pic>
      <p:sp>
        <p:nvSpPr>
          <p:cNvPr id="7" name="TextBox 7"/>
          <p:cNvSpPr txBox="1"/>
          <p:nvPr/>
        </p:nvSpPr>
        <p:spPr>
          <a:xfrm>
            <a:off x="2996175" y="4630458"/>
            <a:ext cx="6187938" cy="1019510"/>
          </a:xfrm>
          <a:prstGeom prst="rect">
            <a:avLst/>
          </a:prstGeom>
        </p:spPr>
        <p:txBody>
          <a:bodyPr lIns="0" tIns="0" rIns="0" bIns="0" rtlCol="0" anchor="t">
            <a:spAutoFit/>
          </a:bodyPr>
          <a:lstStyle/>
          <a:p>
            <a:pPr>
              <a:lnSpc>
                <a:spcPts val="10635"/>
              </a:lnSpc>
            </a:pPr>
            <a:r>
              <a:rPr lang="en-US" sz="7596">
                <a:solidFill>
                  <a:srgbClr val="92DCEF"/>
                </a:solidFill>
                <a:latin typeface="Mokoto"/>
              </a:rPr>
              <a:t>Gracias</a:t>
            </a:r>
          </a:p>
        </p:txBody>
      </p:sp>
      <p:pic>
        <p:nvPicPr>
          <p:cNvPr id="8" name="Picture 8"/>
          <p:cNvPicPr>
            <a:picLocks noChangeAspect="1"/>
          </p:cNvPicPr>
          <p:nvPr/>
        </p:nvPicPr>
        <p:blipFill>
          <a:blip r:embed="rId2"/>
          <a:srcRect/>
          <a:stretch>
            <a:fillRect/>
          </a:stretch>
        </p:blipFill>
        <p:spPr>
          <a:xfrm>
            <a:off x="15001619" y="-711833"/>
            <a:ext cx="3286381" cy="3866910"/>
          </a:xfrm>
          <a:prstGeom prst="rect">
            <a:avLst/>
          </a:prstGeom>
        </p:spPr>
      </p:pic>
      <p:pic>
        <p:nvPicPr>
          <p:cNvPr id="14" name="Picture 2">
            <a:extLst>
              <a:ext uri="{FF2B5EF4-FFF2-40B4-BE49-F238E27FC236}">
                <a16:creationId xmlns:a16="http://schemas.microsoft.com/office/drawing/2014/main" id="{4AB21D55-169F-D5DB-EC18-6BB3620426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77189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2FF2EA5A-DF06-77C9-BF42-E55AB6B33E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81153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9B407BA-BDED-51F8-83ED-C3D9C98B03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41220" y="190500"/>
            <a:ext cx="4811611" cy="62121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C4484EDB-970C-B65A-FEDA-9F02CC8D0D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58600" y="876300"/>
            <a:ext cx="1483275" cy="1483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1325" y="405002"/>
            <a:ext cx="7315200" cy="131673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13106400" y="9105900"/>
            <a:ext cx="7315200" cy="1316736"/>
          </a:xfrm>
          <a:prstGeom prst="rect">
            <a:avLst/>
          </a:prstGeom>
        </p:spPr>
      </p:pic>
      <p:sp>
        <p:nvSpPr>
          <p:cNvPr id="8" name="TextBox 8"/>
          <p:cNvSpPr txBox="1"/>
          <p:nvPr/>
        </p:nvSpPr>
        <p:spPr>
          <a:xfrm>
            <a:off x="3648188" y="895350"/>
            <a:ext cx="10991624" cy="798295"/>
          </a:xfrm>
          <a:prstGeom prst="rect">
            <a:avLst/>
          </a:prstGeom>
        </p:spPr>
        <p:txBody>
          <a:bodyPr lIns="0" tIns="0" rIns="0" bIns="0" rtlCol="0" anchor="t">
            <a:spAutoFit/>
          </a:bodyPr>
          <a:lstStyle/>
          <a:p>
            <a:pPr algn="ctr">
              <a:lnSpc>
                <a:spcPts val="8310"/>
              </a:lnSpc>
            </a:pPr>
            <a:r>
              <a:rPr lang="es-HN" sz="5936">
                <a:solidFill>
                  <a:srgbClr val="92DCEF"/>
                </a:solidFill>
                <a:latin typeface="Mokoto"/>
              </a:rPr>
              <a:t>íNDICE</a:t>
            </a:r>
          </a:p>
        </p:txBody>
      </p:sp>
      <p:sp>
        <p:nvSpPr>
          <p:cNvPr id="31" name="CuadroTexto 30">
            <a:extLst>
              <a:ext uri="{FF2B5EF4-FFF2-40B4-BE49-F238E27FC236}">
                <a16:creationId xmlns:a16="http://schemas.microsoft.com/office/drawing/2014/main" id="{EBD7DBD3-B215-9A2A-D281-18439651A628}"/>
              </a:ext>
            </a:extLst>
          </p:cNvPr>
          <p:cNvSpPr txBox="1"/>
          <p:nvPr/>
        </p:nvSpPr>
        <p:spPr>
          <a:xfrm>
            <a:off x="647700" y="3454810"/>
            <a:ext cx="16992600" cy="5679183"/>
          </a:xfrm>
          <a:prstGeom prst="rect">
            <a:avLst/>
          </a:prstGeom>
          <a:noFill/>
        </p:spPr>
        <p:txBody>
          <a:bodyPr wrap="square">
            <a:spAutoFit/>
          </a:bodyPr>
          <a:lstStyle/>
          <a:p>
            <a:pPr>
              <a:lnSpc>
                <a:spcPts val="2940"/>
              </a:lnSpc>
            </a:pPr>
            <a:r>
              <a:rPr lang="es-HN" sz="2800" dirty="0">
                <a:solidFill>
                  <a:srgbClr val="A2E3F9"/>
                </a:solidFill>
                <a:latin typeface="Montserrat Semi-Bold"/>
              </a:rPr>
              <a:t>1.1: </a:t>
            </a:r>
            <a:r>
              <a:rPr lang="es-BO" sz="2800" dirty="0">
                <a:solidFill>
                  <a:schemeClr val="bg1"/>
                </a:solidFill>
              </a:rPr>
              <a:t>Adjuntar el diagrama E-R GENERADO por su editor (DATAGRIP o SQL SERVER MANAGEMENTS STUDIO).</a:t>
            </a:r>
          </a:p>
          <a:p>
            <a:pPr>
              <a:lnSpc>
                <a:spcPts val="2940"/>
              </a:lnSpc>
            </a:pPr>
            <a:endParaRPr lang="es-BO"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1.2: </a:t>
            </a:r>
            <a:r>
              <a:rPr lang="es-MX" sz="2800" dirty="0">
                <a:solidFill>
                  <a:schemeClr val="bg1"/>
                </a:solidFill>
              </a:rPr>
              <a:t>Que es DDL y DML, adicionalmente muestra un ejemplo en la base de datos UNIFRANZITOS.</a:t>
            </a:r>
          </a:p>
          <a:p>
            <a:pPr>
              <a:lnSpc>
                <a:spcPts val="2940"/>
              </a:lnSpc>
            </a:pPr>
            <a:r>
              <a:rPr lang="es-MX" sz="2800" dirty="0">
                <a:solidFill>
                  <a:schemeClr val="bg1"/>
                </a:solidFill>
              </a:rPr>
              <a:t> </a:t>
            </a: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1.3: </a:t>
            </a:r>
            <a:r>
              <a:rPr lang="en-US" sz="2800" dirty="0">
                <a:solidFill>
                  <a:schemeClr val="bg1"/>
                </a:solidFill>
              </a:rPr>
              <a:t>Que </a:t>
            </a:r>
            <a:r>
              <a:rPr lang="en-US" sz="2800" dirty="0" err="1">
                <a:solidFill>
                  <a:schemeClr val="bg1"/>
                </a:solidFill>
              </a:rPr>
              <a:t>significa</a:t>
            </a:r>
            <a:r>
              <a:rPr lang="en-US" sz="2800" dirty="0">
                <a:solidFill>
                  <a:schemeClr val="bg1"/>
                </a:solidFill>
              </a:rPr>
              <a:t> PRIMARY KEY y FOREIGN KEY. </a:t>
            </a:r>
          </a:p>
          <a:p>
            <a:pPr>
              <a:lnSpc>
                <a:spcPts val="2940"/>
              </a:lnSpc>
            </a:pPr>
            <a:endParaRPr lang="en-US"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1.4: </a:t>
            </a:r>
            <a:r>
              <a:rPr lang="es-MX" sz="2800" dirty="0">
                <a:solidFill>
                  <a:schemeClr val="bg1"/>
                </a:solidFill>
              </a:rPr>
              <a:t>Defina que es una TABLA y el uso de IDENTITY. </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1.5: </a:t>
            </a:r>
            <a:r>
              <a:rPr lang="es-MX" sz="2800" dirty="0">
                <a:solidFill>
                  <a:schemeClr val="bg1"/>
                </a:solidFill>
              </a:rPr>
              <a:t>Para que se utiliza la cláusula WHERE. </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1.6: </a:t>
            </a:r>
            <a:r>
              <a:rPr lang="es-MX" sz="2800" dirty="0">
                <a:solidFill>
                  <a:schemeClr val="bg1"/>
                </a:solidFill>
              </a:rPr>
              <a:t>Para que se utiliza la instrucción INNER JOIN. </a:t>
            </a:r>
          </a:p>
          <a:p>
            <a:pPr>
              <a:lnSpc>
                <a:spcPts val="2940"/>
              </a:lnSpc>
            </a:pPr>
            <a:endParaRPr lang="es-MX" sz="2800" dirty="0">
              <a:solidFill>
                <a:schemeClr val="bg1"/>
              </a:solidFill>
              <a:latin typeface="Rubik"/>
              <a:ea typeface="Rubik"/>
              <a:cs typeface="Rubik"/>
              <a:sym typeface="Rubik"/>
            </a:endParaRPr>
          </a:p>
          <a:p>
            <a:pPr>
              <a:lnSpc>
                <a:spcPts val="2940"/>
              </a:lnSpc>
            </a:pPr>
            <a:r>
              <a:rPr lang="es-HN" sz="2800" dirty="0">
                <a:solidFill>
                  <a:srgbClr val="A2E3F9"/>
                </a:solidFill>
                <a:latin typeface="Montserrat Semi-Bold"/>
              </a:rPr>
              <a:t>1.7: </a:t>
            </a:r>
            <a:r>
              <a:rPr lang="es-MX" sz="2800" dirty="0">
                <a:solidFill>
                  <a:schemeClr val="bg1"/>
                </a:solidFill>
              </a:rPr>
              <a:t>Apoyándonos en el concepto de conjuntos muestre los siguiente: </a:t>
            </a:r>
          </a:p>
          <a:p>
            <a:pPr>
              <a:lnSpc>
                <a:spcPts val="2940"/>
              </a:lnSpc>
            </a:pPr>
            <a:endParaRPr lang="es-MX" sz="2800" dirty="0">
              <a:solidFill>
                <a:schemeClr val="bg1"/>
              </a:solidFill>
              <a:latin typeface="Rubik"/>
              <a:ea typeface="Rubik"/>
              <a:cs typeface="Rubik"/>
              <a:sym typeface="Rubik"/>
            </a:endParaRPr>
          </a:p>
          <a:p>
            <a:pPr algn="just">
              <a:lnSpc>
                <a:spcPts val="2940"/>
              </a:lnSpc>
            </a:pPr>
            <a:r>
              <a:rPr lang="es-HN" sz="3200" dirty="0">
                <a:solidFill>
                  <a:srgbClr val="A2E3F9"/>
                </a:solidFill>
                <a:latin typeface="Montserrat Semi-Bold"/>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p:nvPr/>
        </p:nvSpPr>
        <p:spPr>
          <a:xfrm>
            <a:off x="7594450" y="7691350"/>
            <a:ext cx="9004800" cy="753000"/>
          </a:xfrm>
          <a:prstGeom prst="roundRect">
            <a:avLst>
              <a:gd name="adj" fmla="val 20491"/>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12" name="Google Shape;312;p41"/>
          <p:cNvSpPr/>
          <p:nvPr/>
        </p:nvSpPr>
        <p:spPr>
          <a:xfrm>
            <a:off x="2209800" y="1786000"/>
            <a:ext cx="4572000" cy="2767200"/>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14" name="Google Shape;314;p41"/>
          <p:cNvSpPr txBox="1">
            <a:spLocks noGrp="1"/>
          </p:cNvSpPr>
          <p:nvPr>
            <p:ph type="title"/>
          </p:nvPr>
        </p:nvSpPr>
        <p:spPr>
          <a:xfrm>
            <a:off x="7511130" y="1797726"/>
            <a:ext cx="9171440" cy="4501800"/>
          </a:xfrm>
          <a:prstGeom prst="rect">
            <a:avLst/>
          </a:prstGeom>
        </p:spPr>
        <p:txBody>
          <a:bodyPr spcFirstLastPara="1" vert="horz" wrap="square" lIns="182850" tIns="182850" rIns="182850" bIns="182850" rtlCol="0" anchor="ctr" anchorCtr="0">
            <a:noAutofit/>
          </a:bodyPr>
          <a:lstStyle/>
          <a:p>
            <a:r>
              <a:rPr lang="en" dirty="0">
                <a:solidFill>
                  <a:schemeClr val="accent6">
                    <a:lumMod val="60000"/>
                    <a:lumOff val="40000"/>
                  </a:schemeClr>
                </a:solidFill>
              </a:rPr>
              <a:t>MANEJO </a:t>
            </a:r>
            <a:br>
              <a:rPr lang="en" dirty="0">
                <a:solidFill>
                  <a:schemeClr val="accent6">
                    <a:lumMod val="60000"/>
                    <a:lumOff val="40000"/>
                  </a:schemeClr>
                </a:solidFill>
              </a:rPr>
            </a:br>
            <a:r>
              <a:rPr lang="en" dirty="0">
                <a:solidFill>
                  <a:schemeClr val="accent6">
                    <a:lumMod val="60000"/>
                    <a:lumOff val="40000"/>
                  </a:schemeClr>
                </a:solidFill>
              </a:rPr>
              <a:t>DE CONCEPTOS</a:t>
            </a:r>
            <a:endParaRPr dirty="0">
              <a:solidFill>
                <a:schemeClr val="accent6">
                  <a:lumMod val="60000"/>
                  <a:lumOff val="40000"/>
                </a:schemeClr>
              </a:solidFill>
            </a:endParaRPr>
          </a:p>
        </p:txBody>
      </p:sp>
      <p:grpSp>
        <p:nvGrpSpPr>
          <p:cNvPr id="315" name="Google Shape;315;p41"/>
          <p:cNvGrpSpPr/>
          <p:nvPr/>
        </p:nvGrpSpPr>
        <p:grpSpPr>
          <a:xfrm rot="5400000" flipH="1">
            <a:off x="-2491628" y="1264891"/>
            <a:ext cx="5778232" cy="3030578"/>
            <a:chOff x="501775" y="2930146"/>
            <a:chExt cx="2889116" cy="1515289"/>
          </a:xfrm>
        </p:grpSpPr>
        <p:sp>
          <p:nvSpPr>
            <p:cNvPr id="316" name="Google Shape;316;p41"/>
            <p:cNvSpPr/>
            <p:nvPr/>
          </p:nvSpPr>
          <p:spPr>
            <a:xfrm>
              <a:off x="1218588" y="3185544"/>
              <a:ext cx="682065" cy="672767"/>
            </a:xfrm>
            <a:custGeom>
              <a:avLst/>
              <a:gdLst/>
              <a:ahLst/>
              <a:cxnLst/>
              <a:rect l="l" t="t" r="r" b="b"/>
              <a:pathLst>
                <a:path w="15110" h="14904" extrusionOk="0">
                  <a:moveTo>
                    <a:pt x="12484" y="1"/>
                  </a:moveTo>
                  <a:cubicBezTo>
                    <a:pt x="12371" y="1"/>
                    <a:pt x="12259" y="2"/>
                    <a:pt x="12146" y="5"/>
                  </a:cubicBezTo>
                  <a:cubicBezTo>
                    <a:pt x="9037" y="78"/>
                    <a:pt x="6146" y="1379"/>
                    <a:pt x="4001" y="3644"/>
                  </a:cubicBezTo>
                  <a:cubicBezTo>
                    <a:pt x="1904" y="5837"/>
                    <a:pt x="772" y="8705"/>
                    <a:pt x="796" y="11741"/>
                  </a:cubicBezTo>
                  <a:cubicBezTo>
                    <a:pt x="772" y="11813"/>
                    <a:pt x="772" y="12006"/>
                    <a:pt x="724" y="12271"/>
                  </a:cubicBezTo>
                  <a:cubicBezTo>
                    <a:pt x="675" y="12729"/>
                    <a:pt x="531" y="13428"/>
                    <a:pt x="242" y="14103"/>
                  </a:cubicBezTo>
                  <a:cubicBezTo>
                    <a:pt x="193" y="14271"/>
                    <a:pt x="121" y="14392"/>
                    <a:pt x="73" y="14512"/>
                  </a:cubicBezTo>
                  <a:cubicBezTo>
                    <a:pt x="1" y="14633"/>
                    <a:pt x="49" y="14801"/>
                    <a:pt x="169" y="14874"/>
                  </a:cubicBezTo>
                  <a:lnTo>
                    <a:pt x="217" y="14898"/>
                  </a:lnTo>
                  <a:cubicBezTo>
                    <a:pt x="238" y="14902"/>
                    <a:pt x="258" y="14904"/>
                    <a:pt x="279" y="14904"/>
                  </a:cubicBezTo>
                  <a:cubicBezTo>
                    <a:pt x="383" y="14904"/>
                    <a:pt x="491" y="14854"/>
                    <a:pt x="531" y="14753"/>
                  </a:cubicBezTo>
                  <a:cubicBezTo>
                    <a:pt x="603" y="14633"/>
                    <a:pt x="675" y="14488"/>
                    <a:pt x="748" y="14319"/>
                  </a:cubicBezTo>
                  <a:cubicBezTo>
                    <a:pt x="1037" y="13572"/>
                    <a:pt x="1181" y="12825"/>
                    <a:pt x="1254" y="12343"/>
                  </a:cubicBezTo>
                  <a:cubicBezTo>
                    <a:pt x="1302" y="12054"/>
                    <a:pt x="1302" y="11837"/>
                    <a:pt x="1302" y="11765"/>
                  </a:cubicBezTo>
                  <a:lnTo>
                    <a:pt x="1302" y="11741"/>
                  </a:lnTo>
                  <a:cubicBezTo>
                    <a:pt x="1302" y="8849"/>
                    <a:pt x="2386" y="6102"/>
                    <a:pt x="4386" y="4006"/>
                  </a:cubicBezTo>
                  <a:cubicBezTo>
                    <a:pt x="6435" y="1837"/>
                    <a:pt x="9182" y="608"/>
                    <a:pt x="12170" y="536"/>
                  </a:cubicBezTo>
                  <a:cubicBezTo>
                    <a:pt x="12277" y="533"/>
                    <a:pt x="12384" y="531"/>
                    <a:pt x="12491" y="531"/>
                  </a:cubicBezTo>
                  <a:cubicBezTo>
                    <a:pt x="13256" y="531"/>
                    <a:pt x="14033" y="608"/>
                    <a:pt x="14772" y="777"/>
                  </a:cubicBezTo>
                  <a:cubicBezTo>
                    <a:pt x="14787" y="779"/>
                    <a:pt x="14802" y="780"/>
                    <a:pt x="14817" y="780"/>
                  </a:cubicBezTo>
                  <a:cubicBezTo>
                    <a:pt x="14946" y="780"/>
                    <a:pt x="15064" y="689"/>
                    <a:pt x="15086" y="560"/>
                  </a:cubicBezTo>
                  <a:cubicBezTo>
                    <a:pt x="15110" y="415"/>
                    <a:pt x="15013" y="295"/>
                    <a:pt x="14893" y="246"/>
                  </a:cubicBezTo>
                  <a:cubicBezTo>
                    <a:pt x="14090" y="77"/>
                    <a:pt x="13287" y="1"/>
                    <a:pt x="1248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7" name="Google Shape;317;p41"/>
            <p:cNvSpPr/>
            <p:nvPr/>
          </p:nvSpPr>
          <p:spPr>
            <a:xfrm>
              <a:off x="2045270" y="3266660"/>
              <a:ext cx="263302" cy="821097"/>
            </a:xfrm>
            <a:custGeom>
              <a:avLst/>
              <a:gdLst/>
              <a:ahLst/>
              <a:cxnLst/>
              <a:rect l="l" t="t" r="r" b="b"/>
              <a:pathLst>
                <a:path w="5833" h="18190" extrusionOk="0">
                  <a:moveTo>
                    <a:pt x="293" y="0"/>
                  </a:moveTo>
                  <a:cubicBezTo>
                    <a:pt x="205" y="0"/>
                    <a:pt x="119" y="44"/>
                    <a:pt x="73" y="136"/>
                  </a:cubicBezTo>
                  <a:cubicBezTo>
                    <a:pt x="1" y="257"/>
                    <a:pt x="25" y="401"/>
                    <a:pt x="145" y="498"/>
                  </a:cubicBezTo>
                  <a:cubicBezTo>
                    <a:pt x="1206" y="1148"/>
                    <a:pt x="2121" y="1992"/>
                    <a:pt x="2893" y="2980"/>
                  </a:cubicBezTo>
                  <a:cubicBezTo>
                    <a:pt x="4387" y="4884"/>
                    <a:pt x="5206" y="7173"/>
                    <a:pt x="5278" y="9583"/>
                  </a:cubicBezTo>
                  <a:cubicBezTo>
                    <a:pt x="5278" y="9992"/>
                    <a:pt x="5302" y="11486"/>
                    <a:pt x="5013" y="13510"/>
                  </a:cubicBezTo>
                  <a:cubicBezTo>
                    <a:pt x="4820" y="14980"/>
                    <a:pt x="4531" y="16450"/>
                    <a:pt x="4122" y="17848"/>
                  </a:cubicBezTo>
                  <a:cubicBezTo>
                    <a:pt x="4073" y="17993"/>
                    <a:pt x="4170" y="18137"/>
                    <a:pt x="4314" y="18185"/>
                  </a:cubicBezTo>
                  <a:cubicBezTo>
                    <a:pt x="4330" y="18188"/>
                    <a:pt x="4345" y="18190"/>
                    <a:pt x="4361" y="18190"/>
                  </a:cubicBezTo>
                  <a:cubicBezTo>
                    <a:pt x="4470" y="18190"/>
                    <a:pt x="4586" y="18119"/>
                    <a:pt x="4628" y="17993"/>
                  </a:cubicBezTo>
                  <a:cubicBezTo>
                    <a:pt x="5037" y="16571"/>
                    <a:pt x="5351" y="15077"/>
                    <a:pt x="5543" y="13583"/>
                  </a:cubicBezTo>
                  <a:cubicBezTo>
                    <a:pt x="5832" y="11510"/>
                    <a:pt x="5808" y="9992"/>
                    <a:pt x="5808" y="9583"/>
                  </a:cubicBezTo>
                  <a:cubicBezTo>
                    <a:pt x="5736" y="7028"/>
                    <a:pt x="4869" y="4643"/>
                    <a:pt x="3302" y="2667"/>
                  </a:cubicBezTo>
                  <a:cubicBezTo>
                    <a:pt x="2507" y="1630"/>
                    <a:pt x="1519" y="739"/>
                    <a:pt x="435" y="40"/>
                  </a:cubicBezTo>
                  <a:cubicBezTo>
                    <a:pt x="391" y="14"/>
                    <a:pt x="342" y="0"/>
                    <a:pt x="293"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8" name="Google Shape;318;p41"/>
            <p:cNvSpPr/>
            <p:nvPr/>
          </p:nvSpPr>
          <p:spPr>
            <a:xfrm>
              <a:off x="1456789" y="3271580"/>
              <a:ext cx="765845" cy="905463"/>
            </a:xfrm>
            <a:custGeom>
              <a:avLst/>
              <a:gdLst/>
              <a:ahLst/>
              <a:cxnLst/>
              <a:rect l="l" t="t" r="r" b="b"/>
              <a:pathLst>
                <a:path w="16966" h="20059" extrusionOk="0">
                  <a:moveTo>
                    <a:pt x="7164" y="0"/>
                  </a:moveTo>
                  <a:cubicBezTo>
                    <a:pt x="7082" y="0"/>
                    <a:pt x="6999" y="1"/>
                    <a:pt x="6917" y="3"/>
                  </a:cubicBezTo>
                  <a:cubicBezTo>
                    <a:pt x="4314" y="75"/>
                    <a:pt x="1881" y="1136"/>
                    <a:pt x="97" y="3039"/>
                  </a:cubicBezTo>
                  <a:cubicBezTo>
                    <a:pt x="1" y="3136"/>
                    <a:pt x="1" y="3305"/>
                    <a:pt x="97" y="3401"/>
                  </a:cubicBezTo>
                  <a:cubicBezTo>
                    <a:pt x="158" y="3449"/>
                    <a:pt x="230" y="3473"/>
                    <a:pt x="299" y="3473"/>
                  </a:cubicBezTo>
                  <a:cubicBezTo>
                    <a:pt x="368" y="3473"/>
                    <a:pt x="435" y="3449"/>
                    <a:pt x="483" y="3401"/>
                  </a:cubicBezTo>
                  <a:cubicBezTo>
                    <a:pt x="2170" y="1618"/>
                    <a:pt x="4483" y="582"/>
                    <a:pt x="6941" y="533"/>
                  </a:cubicBezTo>
                  <a:cubicBezTo>
                    <a:pt x="7020" y="531"/>
                    <a:pt x="7099" y="530"/>
                    <a:pt x="7177" y="530"/>
                  </a:cubicBezTo>
                  <a:cubicBezTo>
                    <a:pt x="8035" y="530"/>
                    <a:pt x="8873" y="650"/>
                    <a:pt x="9712" y="871"/>
                  </a:cubicBezTo>
                  <a:cubicBezTo>
                    <a:pt x="11592" y="1425"/>
                    <a:pt x="13231" y="2509"/>
                    <a:pt x="14435" y="4052"/>
                  </a:cubicBezTo>
                  <a:cubicBezTo>
                    <a:pt x="15689" y="5618"/>
                    <a:pt x="16363" y="7522"/>
                    <a:pt x="16412" y="9522"/>
                  </a:cubicBezTo>
                  <a:cubicBezTo>
                    <a:pt x="16412" y="9907"/>
                    <a:pt x="16436" y="11257"/>
                    <a:pt x="16171" y="13160"/>
                  </a:cubicBezTo>
                  <a:cubicBezTo>
                    <a:pt x="15881" y="15426"/>
                    <a:pt x="15303" y="17643"/>
                    <a:pt x="14484" y="19691"/>
                  </a:cubicBezTo>
                  <a:cubicBezTo>
                    <a:pt x="14435" y="19836"/>
                    <a:pt x="14508" y="19980"/>
                    <a:pt x="14652" y="20028"/>
                  </a:cubicBezTo>
                  <a:lnTo>
                    <a:pt x="14676" y="20052"/>
                  </a:lnTo>
                  <a:cubicBezTo>
                    <a:pt x="14696" y="20056"/>
                    <a:pt x="14716" y="20058"/>
                    <a:pt x="14737" y="20058"/>
                  </a:cubicBezTo>
                  <a:cubicBezTo>
                    <a:pt x="14841" y="20058"/>
                    <a:pt x="14949" y="20005"/>
                    <a:pt x="14990" y="19884"/>
                  </a:cubicBezTo>
                  <a:cubicBezTo>
                    <a:pt x="15809" y="17787"/>
                    <a:pt x="16387" y="15546"/>
                    <a:pt x="16701" y="13233"/>
                  </a:cubicBezTo>
                  <a:cubicBezTo>
                    <a:pt x="16966" y="11281"/>
                    <a:pt x="16942" y="9883"/>
                    <a:pt x="16942" y="9522"/>
                  </a:cubicBezTo>
                  <a:cubicBezTo>
                    <a:pt x="16893" y="7401"/>
                    <a:pt x="16171" y="5401"/>
                    <a:pt x="14845" y="3714"/>
                  </a:cubicBezTo>
                  <a:cubicBezTo>
                    <a:pt x="13568" y="2100"/>
                    <a:pt x="11833" y="943"/>
                    <a:pt x="9857" y="365"/>
                  </a:cubicBezTo>
                  <a:cubicBezTo>
                    <a:pt x="8973" y="122"/>
                    <a:pt x="8070" y="0"/>
                    <a:pt x="7164"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19" name="Google Shape;319;p41"/>
            <p:cNvSpPr/>
            <p:nvPr/>
          </p:nvSpPr>
          <p:spPr>
            <a:xfrm>
              <a:off x="1261019" y="3518899"/>
              <a:ext cx="144719" cy="427656"/>
            </a:xfrm>
            <a:custGeom>
              <a:avLst/>
              <a:gdLst/>
              <a:ahLst/>
              <a:cxnLst/>
              <a:rect l="l" t="t" r="r" b="b"/>
              <a:pathLst>
                <a:path w="3206" h="9474" extrusionOk="0">
                  <a:moveTo>
                    <a:pt x="2905" y="0"/>
                  </a:moveTo>
                  <a:cubicBezTo>
                    <a:pt x="2800" y="0"/>
                    <a:pt x="2705" y="55"/>
                    <a:pt x="2651" y="163"/>
                  </a:cubicBezTo>
                  <a:cubicBezTo>
                    <a:pt x="2025" y="1488"/>
                    <a:pt x="1735" y="2910"/>
                    <a:pt x="1735" y="4380"/>
                  </a:cubicBezTo>
                  <a:cubicBezTo>
                    <a:pt x="1735" y="4477"/>
                    <a:pt x="1735" y="4742"/>
                    <a:pt x="1687" y="5127"/>
                  </a:cubicBezTo>
                  <a:cubicBezTo>
                    <a:pt x="1591" y="5705"/>
                    <a:pt x="1422" y="6597"/>
                    <a:pt x="1061" y="7465"/>
                  </a:cubicBezTo>
                  <a:cubicBezTo>
                    <a:pt x="772" y="8115"/>
                    <a:pt x="458" y="8621"/>
                    <a:pt x="97" y="9007"/>
                  </a:cubicBezTo>
                  <a:cubicBezTo>
                    <a:pt x="0" y="9127"/>
                    <a:pt x="0" y="9296"/>
                    <a:pt x="97" y="9392"/>
                  </a:cubicBezTo>
                  <a:cubicBezTo>
                    <a:pt x="145" y="9417"/>
                    <a:pt x="169" y="9441"/>
                    <a:pt x="217" y="9465"/>
                  </a:cubicBezTo>
                  <a:cubicBezTo>
                    <a:pt x="241" y="9471"/>
                    <a:pt x="265" y="9474"/>
                    <a:pt x="289" y="9474"/>
                  </a:cubicBezTo>
                  <a:cubicBezTo>
                    <a:pt x="360" y="9474"/>
                    <a:pt x="428" y="9447"/>
                    <a:pt x="482" y="9392"/>
                  </a:cubicBezTo>
                  <a:cubicBezTo>
                    <a:pt x="892" y="8935"/>
                    <a:pt x="1253" y="8380"/>
                    <a:pt x="1543" y="7681"/>
                  </a:cubicBezTo>
                  <a:cubicBezTo>
                    <a:pt x="1928" y="6742"/>
                    <a:pt x="2121" y="5826"/>
                    <a:pt x="2193" y="5199"/>
                  </a:cubicBezTo>
                  <a:cubicBezTo>
                    <a:pt x="2266" y="4790"/>
                    <a:pt x="2266" y="4477"/>
                    <a:pt x="2266" y="4404"/>
                  </a:cubicBezTo>
                  <a:lnTo>
                    <a:pt x="2266" y="4380"/>
                  </a:lnTo>
                  <a:cubicBezTo>
                    <a:pt x="2266" y="2982"/>
                    <a:pt x="2555" y="1633"/>
                    <a:pt x="3133" y="380"/>
                  </a:cubicBezTo>
                  <a:cubicBezTo>
                    <a:pt x="3205" y="259"/>
                    <a:pt x="3133" y="91"/>
                    <a:pt x="3013" y="18"/>
                  </a:cubicBezTo>
                  <a:cubicBezTo>
                    <a:pt x="2976" y="6"/>
                    <a:pt x="2940" y="0"/>
                    <a:pt x="2905"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0" name="Google Shape;320;p41"/>
            <p:cNvSpPr/>
            <p:nvPr/>
          </p:nvSpPr>
          <p:spPr>
            <a:xfrm>
              <a:off x="1992006" y="3788245"/>
              <a:ext cx="140340" cy="439934"/>
            </a:xfrm>
            <a:custGeom>
              <a:avLst/>
              <a:gdLst/>
              <a:ahLst/>
              <a:cxnLst/>
              <a:rect l="l" t="t" r="r" b="b"/>
              <a:pathLst>
                <a:path w="3109" h="9746" extrusionOk="0">
                  <a:moveTo>
                    <a:pt x="2830" y="0"/>
                  </a:moveTo>
                  <a:cubicBezTo>
                    <a:pt x="2699" y="0"/>
                    <a:pt x="2578" y="112"/>
                    <a:pt x="2578" y="245"/>
                  </a:cubicBezTo>
                  <a:cubicBezTo>
                    <a:pt x="2530" y="630"/>
                    <a:pt x="2482" y="1040"/>
                    <a:pt x="2434" y="1449"/>
                  </a:cubicBezTo>
                  <a:cubicBezTo>
                    <a:pt x="2121" y="3811"/>
                    <a:pt x="1494" y="6076"/>
                    <a:pt x="602" y="8197"/>
                  </a:cubicBezTo>
                  <a:cubicBezTo>
                    <a:pt x="434" y="8582"/>
                    <a:pt x="265" y="8992"/>
                    <a:pt x="72" y="9378"/>
                  </a:cubicBezTo>
                  <a:cubicBezTo>
                    <a:pt x="0" y="9498"/>
                    <a:pt x="48" y="9667"/>
                    <a:pt x="193" y="9715"/>
                  </a:cubicBezTo>
                  <a:lnTo>
                    <a:pt x="241" y="9739"/>
                  </a:lnTo>
                  <a:cubicBezTo>
                    <a:pt x="261" y="9743"/>
                    <a:pt x="281" y="9745"/>
                    <a:pt x="301" y="9745"/>
                  </a:cubicBezTo>
                  <a:cubicBezTo>
                    <a:pt x="400" y="9745"/>
                    <a:pt x="494" y="9695"/>
                    <a:pt x="554" y="9594"/>
                  </a:cubicBezTo>
                  <a:cubicBezTo>
                    <a:pt x="747" y="9209"/>
                    <a:pt x="916" y="8799"/>
                    <a:pt x="1084" y="8390"/>
                  </a:cubicBezTo>
                  <a:cubicBezTo>
                    <a:pt x="2000" y="6245"/>
                    <a:pt x="2627" y="3931"/>
                    <a:pt x="2964" y="1522"/>
                  </a:cubicBezTo>
                  <a:cubicBezTo>
                    <a:pt x="3012" y="1112"/>
                    <a:pt x="3060" y="702"/>
                    <a:pt x="3109" y="293"/>
                  </a:cubicBezTo>
                  <a:cubicBezTo>
                    <a:pt x="3109" y="148"/>
                    <a:pt x="3012" y="4"/>
                    <a:pt x="2868" y="4"/>
                  </a:cubicBezTo>
                  <a:cubicBezTo>
                    <a:pt x="2855" y="1"/>
                    <a:pt x="2843" y="0"/>
                    <a:pt x="2830"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1" name="Google Shape;321;p41"/>
            <p:cNvSpPr/>
            <p:nvPr/>
          </p:nvSpPr>
          <p:spPr>
            <a:xfrm>
              <a:off x="1640641" y="3357480"/>
              <a:ext cx="450362" cy="194553"/>
            </a:xfrm>
            <a:custGeom>
              <a:avLst/>
              <a:gdLst/>
              <a:ahLst/>
              <a:cxnLst/>
              <a:rect l="l" t="t" r="r" b="b"/>
              <a:pathLst>
                <a:path w="9977" h="4310" extrusionOk="0">
                  <a:moveTo>
                    <a:pt x="3137" y="0"/>
                  </a:moveTo>
                  <a:cubicBezTo>
                    <a:pt x="3056" y="0"/>
                    <a:pt x="2974" y="1"/>
                    <a:pt x="2892" y="4"/>
                  </a:cubicBezTo>
                  <a:cubicBezTo>
                    <a:pt x="1977" y="28"/>
                    <a:pt x="1061" y="197"/>
                    <a:pt x="217" y="534"/>
                  </a:cubicBezTo>
                  <a:cubicBezTo>
                    <a:pt x="73" y="582"/>
                    <a:pt x="1" y="751"/>
                    <a:pt x="73" y="871"/>
                  </a:cubicBezTo>
                  <a:cubicBezTo>
                    <a:pt x="111" y="986"/>
                    <a:pt x="209" y="1055"/>
                    <a:pt x="321" y="1055"/>
                  </a:cubicBezTo>
                  <a:cubicBezTo>
                    <a:pt x="350" y="1055"/>
                    <a:pt x="380" y="1050"/>
                    <a:pt x="410" y="1040"/>
                  </a:cubicBezTo>
                  <a:cubicBezTo>
                    <a:pt x="1205" y="727"/>
                    <a:pt x="2049" y="534"/>
                    <a:pt x="2916" y="534"/>
                  </a:cubicBezTo>
                  <a:cubicBezTo>
                    <a:pt x="2992" y="532"/>
                    <a:pt x="3067" y="530"/>
                    <a:pt x="3143" y="530"/>
                  </a:cubicBezTo>
                  <a:cubicBezTo>
                    <a:pt x="3814" y="530"/>
                    <a:pt x="4481" y="626"/>
                    <a:pt x="5109" y="799"/>
                  </a:cubicBezTo>
                  <a:cubicBezTo>
                    <a:pt x="6603" y="1233"/>
                    <a:pt x="7905" y="2100"/>
                    <a:pt x="8868" y="3329"/>
                  </a:cubicBezTo>
                  <a:cubicBezTo>
                    <a:pt x="9085" y="3594"/>
                    <a:pt x="9278" y="3884"/>
                    <a:pt x="9447" y="4173"/>
                  </a:cubicBezTo>
                  <a:cubicBezTo>
                    <a:pt x="9495" y="4245"/>
                    <a:pt x="9543" y="4269"/>
                    <a:pt x="9615" y="4293"/>
                  </a:cubicBezTo>
                  <a:cubicBezTo>
                    <a:pt x="9635" y="4303"/>
                    <a:pt x="9660" y="4309"/>
                    <a:pt x="9686" y="4309"/>
                  </a:cubicBezTo>
                  <a:cubicBezTo>
                    <a:pt x="9724" y="4309"/>
                    <a:pt x="9766" y="4297"/>
                    <a:pt x="9808" y="4269"/>
                  </a:cubicBezTo>
                  <a:cubicBezTo>
                    <a:pt x="9929" y="4197"/>
                    <a:pt x="9977" y="4028"/>
                    <a:pt x="9905" y="3908"/>
                  </a:cubicBezTo>
                  <a:cubicBezTo>
                    <a:pt x="9712" y="3594"/>
                    <a:pt x="9519" y="3281"/>
                    <a:pt x="9278" y="2992"/>
                  </a:cubicBezTo>
                  <a:cubicBezTo>
                    <a:pt x="8242" y="1691"/>
                    <a:pt x="6868" y="751"/>
                    <a:pt x="5254" y="293"/>
                  </a:cubicBezTo>
                  <a:cubicBezTo>
                    <a:pt x="4560" y="98"/>
                    <a:pt x="3866" y="0"/>
                    <a:pt x="3137"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2" name="Google Shape;322;p41"/>
            <p:cNvSpPr/>
            <p:nvPr/>
          </p:nvSpPr>
          <p:spPr>
            <a:xfrm>
              <a:off x="1308867" y="3414040"/>
              <a:ext cx="295938" cy="604334"/>
            </a:xfrm>
            <a:custGeom>
              <a:avLst/>
              <a:gdLst/>
              <a:ahLst/>
              <a:cxnLst/>
              <a:rect l="l" t="t" r="r" b="b"/>
              <a:pathLst>
                <a:path w="6556" h="13388" extrusionOk="0">
                  <a:moveTo>
                    <a:pt x="6244" y="1"/>
                  </a:moveTo>
                  <a:cubicBezTo>
                    <a:pt x="6192" y="1"/>
                    <a:pt x="6142" y="17"/>
                    <a:pt x="6097" y="52"/>
                  </a:cubicBezTo>
                  <a:cubicBezTo>
                    <a:pt x="5615" y="365"/>
                    <a:pt x="5158" y="751"/>
                    <a:pt x="4748" y="1185"/>
                  </a:cubicBezTo>
                  <a:cubicBezTo>
                    <a:pt x="3326" y="2679"/>
                    <a:pt x="2555" y="4655"/>
                    <a:pt x="2579" y="6727"/>
                  </a:cubicBezTo>
                  <a:cubicBezTo>
                    <a:pt x="2579" y="6800"/>
                    <a:pt x="2579" y="7161"/>
                    <a:pt x="2507" y="7715"/>
                  </a:cubicBezTo>
                  <a:cubicBezTo>
                    <a:pt x="2410" y="8414"/>
                    <a:pt x="2194" y="9450"/>
                    <a:pt x="1760" y="10535"/>
                  </a:cubicBezTo>
                  <a:cubicBezTo>
                    <a:pt x="1326" y="11547"/>
                    <a:pt x="796" y="12318"/>
                    <a:pt x="121" y="12920"/>
                  </a:cubicBezTo>
                  <a:cubicBezTo>
                    <a:pt x="25" y="13041"/>
                    <a:pt x="1" y="13185"/>
                    <a:pt x="97" y="13306"/>
                  </a:cubicBezTo>
                  <a:cubicBezTo>
                    <a:pt x="145" y="13354"/>
                    <a:pt x="193" y="13378"/>
                    <a:pt x="218" y="13378"/>
                  </a:cubicBezTo>
                  <a:cubicBezTo>
                    <a:pt x="243" y="13385"/>
                    <a:pt x="269" y="13388"/>
                    <a:pt x="295" y="13388"/>
                  </a:cubicBezTo>
                  <a:cubicBezTo>
                    <a:pt x="364" y="13388"/>
                    <a:pt x="430" y="13365"/>
                    <a:pt x="483" y="13330"/>
                  </a:cubicBezTo>
                  <a:cubicBezTo>
                    <a:pt x="1206" y="12655"/>
                    <a:pt x="1784" y="11812"/>
                    <a:pt x="2242" y="10752"/>
                  </a:cubicBezTo>
                  <a:cubicBezTo>
                    <a:pt x="2724" y="9619"/>
                    <a:pt x="2941" y="8510"/>
                    <a:pt x="3037" y="7763"/>
                  </a:cubicBezTo>
                  <a:cubicBezTo>
                    <a:pt x="3109" y="7209"/>
                    <a:pt x="3109" y="6800"/>
                    <a:pt x="3109" y="6727"/>
                  </a:cubicBezTo>
                  <a:lnTo>
                    <a:pt x="3109" y="6703"/>
                  </a:lnTo>
                  <a:cubicBezTo>
                    <a:pt x="3085" y="4775"/>
                    <a:pt x="3808" y="2944"/>
                    <a:pt x="5134" y="1546"/>
                  </a:cubicBezTo>
                  <a:cubicBezTo>
                    <a:pt x="5519" y="1161"/>
                    <a:pt x="5929" y="799"/>
                    <a:pt x="6387" y="486"/>
                  </a:cubicBezTo>
                  <a:cubicBezTo>
                    <a:pt x="6531" y="414"/>
                    <a:pt x="6555" y="245"/>
                    <a:pt x="6483" y="124"/>
                  </a:cubicBezTo>
                  <a:cubicBezTo>
                    <a:pt x="6422" y="48"/>
                    <a:pt x="6332" y="1"/>
                    <a:pt x="624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3" name="Google Shape;323;p41"/>
            <p:cNvSpPr/>
            <p:nvPr/>
          </p:nvSpPr>
          <p:spPr>
            <a:xfrm>
              <a:off x="1261019" y="3599653"/>
              <a:ext cx="115333" cy="346901"/>
            </a:xfrm>
            <a:custGeom>
              <a:avLst/>
              <a:gdLst/>
              <a:ahLst/>
              <a:cxnLst/>
              <a:rect l="l" t="t" r="r" b="b"/>
              <a:pathLst>
                <a:path w="2555" h="7685" extrusionOk="0">
                  <a:moveTo>
                    <a:pt x="2262" y="0"/>
                  </a:moveTo>
                  <a:cubicBezTo>
                    <a:pt x="2146" y="0"/>
                    <a:pt x="2044" y="86"/>
                    <a:pt x="2025" y="205"/>
                  </a:cubicBezTo>
                  <a:cubicBezTo>
                    <a:pt x="1832" y="977"/>
                    <a:pt x="1735" y="1796"/>
                    <a:pt x="1735" y="2591"/>
                  </a:cubicBezTo>
                  <a:cubicBezTo>
                    <a:pt x="1735" y="2688"/>
                    <a:pt x="1735" y="2953"/>
                    <a:pt x="1687" y="3338"/>
                  </a:cubicBezTo>
                  <a:cubicBezTo>
                    <a:pt x="1591" y="3916"/>
                    <a:pt x="1422" y="4808"/>
                    <a:pt x="1061" y="5676"/>
                  </a:cubicBezTo>
                  <a:cubicBezTo>
                    <a:pt x="772" y="6326"/>
                    <a:pt x="458" y="6832"/>
                    <a:pt x="97" y="7218"/>
                  </a:cubicBezTo>
                  <a:cubicBezTo>
                    <a:pt x="0" y="7338"/>
                    <a:pt x="0" y="7507"/>
                    <a:pt x="97" y="7603"/>
                  </a:cubicBezTo>
                  <a:cubicBezTo>
                    <a:pt x="145" y="7628"/>
                    <a:pt x="169" y="7652"/>
                    <a:pt x="217" y="7676"/>
                  </a:cubicBezTo>
                  <a:cubicBezTo>
                    <a:pt x="241" y="7682"/>
                    <a:pt x="265" y="7685"/>
                    <a:pt x="289" y="7685"/>
                  </a:cubicBezTo>
                  <a:cubicBezTo>
                    <a:pt x="360" y="7685"/>
                    <a:pt x="428" y="7658"/>
                    <a:pt x="482" y="7603"/>
                  </a:cubicBezTo>
                  <a:cubicBezTo>
                    <a:pt x="892" y="7146"/>
                    <a:pt x="1253" y="6591"/>
                    <a:pt x="1543" y="5892"/>
                  </a:cubicBezTo>
                  <a:cubicBezTo>
                    <a:pt x="1928" y="4953"/>
                    <a:pt x="2121" y="4037"/>
                    <a:pt x="2193" y="3410"/>
                  </a:cubicBezTo>
                  <a:cubicBezTo>
                    <a:pt x="2266" y="3001"/>
                    <a:pt x="2266" y="2688"/>
                    <a:pt x="2266" y="2615"/>
                  </a:cubicBezTo>
                  <a:lnTo>
                    <a:pt x="2266" y="2591"/>
                  </a:lnTo>
                  <a:cubicBezTo>
                    <a:pt x="2266" y="1820"/>
                    <a:pt x="2362" y="1073"/>
                    <a:pt x="2531" y="326"/>
                  </a:cubicBezTo>
                  <a:cubicBezTo>
                    <a:pt x="2555" y="181"/>
                    <a:pt x="2482" y="37"/>
                    <a:pt x="2338" y="13"/>
                  </a:cubicBezTo>
                  <a:cubicBezTo>
                    <a:pt x="2312" y="4"/>
                    <a:pt x="2287" y="0"/>
                    <a:pt x="226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4" name="Google Shape;324;p41"/>
            <p:cNvSpPr/>
            <p:nvPr/>
          </p:nvSpPr>
          <p:spPr>
            <a:xfrm>
              <a:off x="1308867" y="3421082"/>
              <a:ext cx="286142" cy="597292"/>
            </a:xfrm>
            <a:custGeom>
              <a:avLst/>
              <a:gdLst/>
              <a:ahLst/>
              <a:cxnLst/>
              <a:rect l="l" t="t" r="r" b="b"/>
              <a:pathLst>
                <a:path w="6339" h="13232" extrusionOk="0">
                  <a:moveTo>
                    <a:pt x="6029" y="0"/>
                  </a:moveTo>
                  <a:cubicBezTo>
                    <a:pt x="5978" y="0"/>
                    <a:pt x="5926" y="14"/>
                    <a:pt x="5881" y="41"/>
                  </a:cubicBezTo>
                  <a:cubicBezTo>
                    <a:pt x="5471" y="330"/>
                    <a:pt x="5085" y="667"/>
                    <a:pt x="4748" y="1029"/>
                  </a:cubicBezTo>
                  <a:cubicBezTo>
                    <a:pt x="3326" y="2523"/>
                    <a:pt x="2555" y="4499"/>
                    <a:pt x="2579" y="6571"/>
                  </a:cubicBezTo>
                  <a:cubicBezTo>
                    <a:pt x="2579" y="6644"/>
                    <a:pt x="2579" y="7005"/>
                    <a:pt x="2507" y="7559"/>
                  </a:cubicBezTo>
                  <a:cubicBezTo>
                    <a:pt x="2410" y="8258"/>
                    <a:pt x="2194" y="9294"/>
                    <a:pt x="1760" y="10379"/>
                  </a:cubicBezTo>
                  <a:cubicBezTo>
                    <a:pt x="1326" y="11391"/>
                    <a:pt x="796" y="12162"/>
                    <a:pt x="121" y="12764"/>
                  </a:cubicBezTo>
                  <a:cubicBezTo>
                    <a:pt x="25" y="12885"/>
                    <a:pt x="1" y="13029"/>
                    <a:pt x="97" y="13150"/>
                  </a:cubicBezTo>
                  <a:cubicBezTo>
                    <a:pt x="145" y="13198"/>
                    <a:pt x="193" y="13222"/>
                    <a:pt x="218" y="13222"/>
                  </a:cubicBezTo>
                  <a:cubicBezTo>
                    <a:pt x="243" y="13229"/>
                    <a:pt x="269" y="13232"/>
                    <a:pt x="295" y="13232"/>
                  </a:cubicBezTo>
                  <a:cubicBezTo>
                    <a:pt x="364" y="13232"/>
                    <a:pt x="430" y="13209"/>
                    <a:pt x="483" y="13174"/>
                  </a:cubicBezTo>
                  <a:cubicBezTo>
                    <a:pt x="1206" y="12499"/>
                    <a:pt x="1784" y="11656"/>
                    <a:pt x="2242" y="10596"/>
                  </a:cubicBezTo>
                  <a:cubicBezTo>
                    <a:pt x="2724" y="9463"/>
                    <a:pt x="2941" y="8354"/>
                    <a:pt x="3037" y="7607"/>
                  </a:cubicBezTo>
                  <a:cubicBezTo>
                    <a:pt x="3109" y="7053"/>
                    <a:pt x="3109" y="6644"/>
                    <a:pt x="3109" y="6571"/>
                  </a:cubicBezTo>
                  <a:lnTo>
                    <a:pt x="3109" y="6547"/>
                  </a:lnTo>
                  <a:cubicBezTo>
                    <a:pt x="3085" y="4619"/>
                    <a:pt x="3808" y="2788"/>
                    <a:pt x="5134" y="1390"/>
                  </a:cubicBezTo>
                  <a:cubicBezTo>
                    <a:pt x="5447" y="1053"/>
                    <a:pt x="5808" y="740"/>
                    <a:pt x="6194" y="475"/>
                  </a:cubicBezTo>
                  <a:cubicBezTo>
                    <a:pt x="6314" y="378"/>
                    <a:pt x="6338" y="234"/>
                    <a:pt x="6242" y="113"/>
                  </a:cubicBezTo>
                  <a:cubicBezTo>
                    <a:pt x="6197" y="38"/>
                    <a:pt x="6114" y="0"/>
                    <a:pt x="6029"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5" name="Google Shape;325;p41"/>
            <p:cNvSpPr/>
            <p:nvPr/>
          </p:nvSpPr>
          <p:spPr>
            <a:xfrm>
              <a:off x="1881053" y="3496374"/>
              <a:ext cx="169726" cy="756817"/>
            </a:xfrm>
            <a:custGeom>
              <a:avLst/>
              <a:gdLst/>
              <a:ahLst/>
              <a:cxnLst/>
              <a:rect l="l" t="t" r="r" b="b"/>
              <a:pathLst>
                <a:path w="3760" h="16766" extrusionOk="0">
                  <a:moveTo>
                    <a:pt x="1256" y="0"/>
                  </a:moveTo>
                  <a:cubicBezTo>
                    <a:pt x="1177" y="0"/>
                    <a:pt x="1102" y="38"/>
                    <a:pt x="1060" y="108"/>
                  </a:cubicBezTo>
                  <a:cubicBezTo>
                    <a:pt x="964" y="228"/>
                    <a:pt x="988" y="397"/>
                    <a:pt x="1109" y="469"/>
                  </a:cubicBezTo>
                  <a:cubicBezTo>
                    <a:pt x="1446" y="758"/>
                    <a:pt x="1759" y="1072"/>
                    <a:pt x="2048" y="1409"/>
                  </a:cubicBezTo>
                  <a:cubicBezTo>
                    <a:pt x="2771" y="2349"/>
                    <a:pt x="3181" y="3457"/>
                    <a:pt x="3205" y="4638"/>
                  </a:cubicBezTo>
                  <a:cubicBezTo>
                    <a:pt x="3229" y="4855"/>
                    <a:pt x="3229" y="6012"/>
                    <a:pt x="3012" y="7674"/>
                  </a:cubicBezTo>
                  <a:cubicBezTo>
                    <a:pt x="2723" y="9867"/>
                    <a:pt x="2145" y="11964"/>
                    <a:pt x="1325" y="13916"/>
                  </a:cubicBezTo>
                  <a:cubicBezTo>
                    <a:pt x="964" y="14759"/>
                    <a:pt x="530" y="15603"/>
                    <a:pt x="72" y="16374"/>
                  </a:cubicBezTo>
                  <a:cubicBezTo>
                    <a:pt x="0" y="16494"/>
                    <a:pt x="48" y="16663"/>
                    <a:pt x="169" y="16735"/>
                  </a:cubicBezTo>
                  <a:lnTo>
                    <a:pt x="241" y="16759"/>
                  </a:lnTo>
                  <a:cubicBezTo>
                    <a:pt x="262" y="16763"/>
                    <a:pt x="282" y="16765"/>
                    <a:pt x="303" y="16765"/>
                  </a:cubicBezTo>
                  <a:cubicBezTo>
                    <a:pt x="401" y="16765"/>
                    <a:pt x="490" y="16719"/>
                    <a:pt x="530" y="16639"/>
                  </a:cubicBezTo>
                  <a:cubicBezTo>
                    <a:pt x="1012" y="15844"/>
                    <a:pt x="1422" y="15000"/>
                    <a:pt x="1807" y="14133"/>
                  </a:cubicBezTo>
                  <a:cubicBezTo>
                    <a:pt x="2651" y="12133"/>
                    <a:pt x="3229" y="9988"/>
                    <a:pt x="3542" y="7747"/>
                  </a:cubicBezTo>
                  <a:cubicBezTo>
                    <a:pt x="3759" y="6036"/>
                    <a:pt x="3735" y="4855"/>
                    <a:pt x="3735" y="4638"/>
                  </a:cubicBezTo>
                  <a:cubicBezTo>
                    <a:pt x="3711" y="3337"/>
                    <a:pt x="3277" y="2108"/>
                    <a:pt x="2458" y="1096"/>
                  </a:cubicBezTo>
                  <a:cubicBezTo>
                    <a:pt x="2169" y="710"/>
                    <a:pt x="1807" y="349"/>
                    <a:pt x="1422" y="60"/>
                  </a:cubicBezTo>
                  <a:cubicBezTo>
                    <a:pt x="1372" y="19"/>
                    <a:pt x="1313" y="0"/>
                    <a:pt x="1256"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6" name="Google Shape;326;p41"/>
            <p:cNvSpPr/>
            <p:nvPr/>
          </p:nvSpPr>
          <p:spPr>
            <a:xfrm>
              <a:off x="1510098" y="3442748"/>
              <a:ext cx="289393" cy="285872"/>
            </a:xfrm>
            <a:custGeom>
              <a:avLst/>
              <a:gdLst/>
              <a:ahLst/>
              <a:cxnLst/>
              <a:rect l="l" t="t" r="r" b="b"/>
              <a:pathLst>
                <a:path w="6411" h="6333" extrusionOk="0">
                  <a:moveTo>
                    <a:pt x="5998" y="1"/>
                  </a:moveTo>
                  <a:cubicBezTo>
                    <a:pt x="5947" y="1"/>
                    <a:pt x="5893" y="7"/>
                    <a:pt x="5832" y="19"/>
                  </a:cubicBezTo>
                  <a:cubicBezTo>
                    <a:pt x="4242" y="43"/>
                    <a:pt x="2772" y="717"/>
                    <a:pt x="1664" y="1850"/>
                  </a:cubicBezTo>
                  <a:cubicBezTo>
                    <a:pt x="579" y="3007"/>
                    <a:pt x="1" y="4501"/>
                    <a:pt x="25" y="6091"/>
                  </a:cubicBezTo>
                  <a:cubicBezTo>
                    <a:pt x="25" y="6212"/>
                    <a:pt x="121" y="6308"/>
                    <a:pt x="218" y="6332"/>
                  </a:cubicBezTo>
                  <a:lnTo>
                    <a:pt x="290" y="6332"/>
                  </a:lnTo>
                  <a:cubicBezTo>
                    <a:pt x="435" y="6332"/>
                    <a:pt x="555" y="6212"/>
                    <a:pt x="555" y="6067"/>
                  </a:cubicBezTo>
                  <a:cubicBezTo>
                    <a:pt x="531" y="4645"/>
                    <a:pt x="1061" y="3272"/>
                    <a:pt x="2049" y="2236"/>
                  </a:cubicBezTo>
                  <a:cubicBezTo>
                    <a:pt x="3061" y="1175"/>
                    <a:pt x="4411" y="573"/>
                    <a:pt x="5857" y="525"/>
                  </a:cubicBezTo>
                  <a:lnTo>
                    <a:pt x="6122" y="525"/>
                  </a:lnTo>
                  <a:cubicBezTo>
                    <a:pt x="6134" y="527"/>
                    <a:pt x="6146" y="528"/>
                    <a:pt x="6158" y="528"/>
                  </a:cubicBezTo>
                  <a:cubicBezTo>
                    <a:pt x="6286" y="528"/>
                    <a:pt x="6389" y="416"/>
                    <a:pt x="6411" y="284"/>
                  </a:cubicBezTo>
                  <a:cubicBezTo>
                    <a:pt x="6411" y="139"/>
                    <a:pt x="6290" y="19"/>
                    <a:pt x="6146" y="19"/>
                  </a:cubicBezTo>
                  <a:cubicBezTo>
                    <a:pt x="6097" y="7"/>
                    <a:pt x="6049" y="1"/>
                    <a:pt x="5998"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7" name="Google Shape;327;p41"/>
            <p:cNvSpPr/>
            <p:nvPr/>
          </p:nvSpPr>
          <p:spPr>
            <a:xfrm>
              <a:off x="1366510" y="3810679"/>
              <a:ext cx="156681" cy="271833"/>
            </a:xfrm>
            <a:custGeom>
              <a:avLst/>
              <a:gdLst/>
              <a:ahLst/>
              <a:cxnLst/>
              <a:rect l="l" t="t" r="r" b="b"/>
              <a:pathLst>
                <a:path w="3471" h="6022" extrusionOk="0">
                  <a:moveTo>
                    <a:pt x="3178" y="0"/>
                  </a:moveTo>
                  <a:cubicBezTo>
                    <a:pt x="3062" y="0"/>
                    <a:pt x="2961" y="86"/>
                    <a:pt x="2941" y="205"/>
                  </a:cubicBezTo>
                  <a:cubicBezTo>
                    <a:pt x="2748" y="1025"/>
                    <a:pt x="2531" y="1796"/>
                    <a:pt x="2218" y="2495"/>
                  </a:cubicBezTo>
                  <a:cubicBezTo>
                    <a:pt x="1688" y="3748"/>
                    <a:pt x="989" y="4760"/>
                    <a:pt x="121" y="5555"/>
                  </a:cubicBezTo>
                  <a:cubicBezTo>
                    <a:pt x="1" y="5651"/>
                    <a:pt x="1" y="5820"/>
                    <a:pt x="97" y="5941"/>
                  </a:cubicBezTo>
                  <a:cubicBezTo>
                    <a:pt x="121" y="5965"/>
                    <a:pt x="170" y="5989"/>
                    <a:pt x="218" y="6013"/>
                  </a:cubicBezTo>
                  <a:cubicBezTo>
                    <a:pt x="236" y="6019"/>
                    <a:pt x="255" y="6022"/>
                    <a:pt x="276" y="6022"/>
                  </a:cubicBezTo>
                  <a:cubicBezTo>
                    <a:pt x="337" y="6022"/>
                    <a:pt x="405" y="5995"/>
                    <a:pt x="459" y="5941"/>
                  </a:cubicBezTo>
                  <a:cubicBezTo>
                    <a:pt x="1399" y="5097"/>
                    <a:pt x="2146" y="4037"/>
                    <a:pt x="2700" y="2687"/>
                  </a:cubicBezTo>
                  <a:cubicBezTo>
                    <a:pt x="3013" y="1965"/>
                    <a:pt x="3278" y="1169"/>
                    <a:pt x="3447" y="326"/>
                  </a:cubicBezTo>
                  <a:cubicBezTo>
                    <a:pt x="3471" y="181"/>
                    <a:pt x="3375" y="37"/>
                    <a:pt x="3254" y="13"/>
                  </a:cubicBezTo>
                  <a:cubicBezTo>
                    <a:pt x="3228" y="4"/>
                    <a:pt x="3203" y="0"/>
                    <a:pt x="3178"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8" name="Google Shape;328;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29" name="Google Shape;329;p41"/>
            <p:cNvSpPr/>
            <p:nvPr/>
          </p:nvSpPr>
          <p:spPr>
            <a:xfrm>
              <a:off x="1432865" y="3528423"/>
              <a:ext cx="531975" cy="730185"/>
            </a:xfrm>
            <a:custGeom>
              <a:avLst/>
              <a:gdLst/>
              <a:ahLst/>
              <a:cxnLst/>
              <a:rect l="l" t="t" r="r" b="b"/>
              <a:pathLst>
                <a:path w="11785" h="16176" extrusionOk="0">
                  <a:moveTo>
                    <a:pt x="7592" y="0"/>
                  </a:moveTo>
                  <a:cubicBezTo>
                    <a:pt x="6507" y="48"/>
                    <a:pt x="5495" y="482"/>
                    <a:pt x="4748" y="1277"/>
                  </a:cubicBezTo>
                  <a:cubicBezTo>
                    <a:pt x="4025" y="2049"/>
                    <a:pt x="3615" y="3085"/>
                    <a:pt x="3640" y="4169"/>
                  </a:cubicBezTo>
                  <a:cubicBezTo>
                    <a:pt x="3640" y="4193"/>
                    <a:pt x="3640" y="4796"/>
                    <a:pt x="3519" y="5663"/>
                  </a:cubicBezTo>
                  <a:cubicBezTo>
                    <a:pt x="3399" y="6603"/>
                    <a:pt x="3134" y="8025"/>
                    <a:pt x="2507" y="9495"/>
                  </a:cubicBezTo>
                  <a:cubicBezTo>
                    <a:pt x="1905" y="10916"/>
                    <a:pt x="1085" y="12097"/>
                    <a:pt x="97" y="13061"/>
                  </a:cubicBezTo>
                  <a:cubicBezTo>
                    <a:pt x="1" y="13158"/>
                    <a:pt x="1" y="13326"/>
                    <a:pt x="97" y="13423"/>
                  </a:cubicBezTo>
                  <a:cubicBezTo>
                    <a:pt x="145" y="13483"/>
                    <a:pt x="212" y="13513"/>
                    <a:pt x="278" y="13513"/>
                  </a:cubicBezTo>
                  <a:cubicBezTo>
                    <a:pt x="344" y="13513"/>
                    <a:pt x="411" y="13483"/>
                    <a:pt x="459" y="13423"/>
                  </a:cubicBezTo>
                  <a:cubicBezTo>
                    <a:pt x="1495" y="12435"/>
                    <a:pt x="2362" y="11182"/>
                    <a:pt x="2989" y="9687"/>
                  </a:cubicBezTo>
                  <a:cubicBezTo>
                    <a:pt x="3640" y="8169"/>
                    <a:pt x="3929" y="6699"/>
                    <a:pt x="4049" y="5735"/>
                  </a:cubicBezTo>
                  <a:cubicBezTo>
                    <a:pt x="4170" y="4820"/>
                    <a:pt x="4170" y="4217"/>
                    <a:pt x="4170" y="4145"/>
                  </a:cubicBezTo>
                  <a:cubicBezTo>
                    <a:pt x="4146" y="3205"/>
                    <a:pt x="4483" y="2314"/>
                    <a:pt x="5134" y="1639"/>
                  </a:cubicBezTo>
                  <a:cubicBezTo>
                    <a:pt x="5784" y="940"/>
                    <a:pt x="6676" y="554"/>
                    <a:pt x="7616" y="530"/>
                  </a:cubicBezTo>
                  <a:cubicBezTo>
                    <a:pt x="7977" y="530"/>
                    <a:pt x="8339" y="579"/>
                    <a:pt x="8676" y="675"/>
                  </a:cubicBezTo>
                  <a:cubicBezTo>
                    <a:pt x="9399" y="868"/>
                    <a:pt x="10025" y="1301"/>
                    <a:pt x="10483" y="1880"/>
                  </a:cubicBezTo>
                  <a:cubicBezTo>
                    <a:pt x="10965" y="2482"/>
                    <a:pt x="11230" y="3205"/>
                    <a:pt x="11230" y="3976"/>
                  </a:cubicBezTo>
                  <a:cubicBezTo>
                    <a:pt x="11254" y="4097"/>
                    <a:pt x="11254" y="5157"/>
                    <a:pt x="11062" y="6699"/>
                  </a:cubicBezTo>
                  <a:cubicBezTo>
                    <a:pt x="10773" y="8724"/>
                    <a:pt x="10266" y="10675"/>
                    <a:pt x="9495" y="12459"/>
                  </a:cubicBezTo>
                  <a:cubicBezTo>
                    <a:pt x="8989" y="13639"/>
                    <a:pt x="8387" y="14748"/>
                    <a:pt x="7712" y="15760"/>
                  </a:cubicBezTo>
                  <a:cubicBezTo>
                    <a:pt x="7616" y="15881"/>
                    <a:pt x="7664" y="16049"/>
                    <a:pt x="7784" y="16122"/>
                  </a:cubicBezTo>
                  <a:lnTo>
                    <a:pt x="7857" y="16170"/>
                  </a:lnTo>
                  <a:cubicBezTo>
                    <a:pt x="7873" y="16174"/>
                    <a:pt x="7890" y="16176"/>
                    <a:pt x="7908" y="16176"/>
                  </a:cubicBezTo>
                  <a:cubicBezTo>
                    <a:pt x="7993" y="16176"/>
                    <a:pt x="8086" y="16129"/>
                    <a:pt x="8146" y="16049"/>
                  </a:cubicBezTo>
                  <a:cubicBezTo>
                    <a:pt x="8845" y="15013"/>
                    <a:pt x="9471" y="13880"/>
                    <a:pt x="9977" y="12676"/>
                  </a:cubicBezTo>
                  <a:cubicBezTo>
                    <a:pt x="10773" y="10820"/>
                    <a:pt x="11303" y="8844"/>
                    <a:pt x="11568" y="6772"/>
                  </a:cubicBezTo>
                  <a:cubicBezTo>
                    <a:pt x="11785" y="5181"/>
                    <a:pt x="11761" y="4097"/>
                    <a:pt x="11761" y="3976"/>
                  </a:cubicBezTo>
                  <a:cubicBezTo>
                    <a:pt x="11736" y="3085"/>
                    <a:pt x="11447" y="2241"/>
                    <a:pt x="10893" y="1567"/>
                  </a:cubicBezTo>
                  <a:cubicBezTo>
                    <a:pt x="10363" y="892"/>
                    <a:pt x="9640" y="410"/>
                    <a:pt x="8821" y="169"/>
                  </a:cubicBezTo>
                  <a:cubicBezTo>
                    <a:pt x="8435" y="48"/>
                    <a:pt x="8025" y="0"/>
                    <a:pt x="7592"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0" name="Google Shape;330;p41"/>
            <p:cNvSpPr/>
            <p:nvPr/>
          </p:nvSpPr>
          <p:spPr>
            <a:xfrm>
              <a:off x="1679822" y="3830631"/>
              <a:ext cx="188189" cy="416146"/>
            </a:xfrm>
            <a:custGeom>
              <a:avLst/>
              <a:gdLst/>
              <a:ahLst/>
              <a:cxnLst/>
              <a:rect l="l" t="t" r="r" b="b"/>
              <a:pathLst>
                <a:path w="4169" h="9219" extrusionOk="0">
                  <a:moveTo>
                    <a:pt x="3884" y="1"/>
                  </a:moveTo>
                  <a:cubicBezTo>
                    <a:pt x="3760" y="1"/>
                    <a:pt x="3660" y="92"/>
                    <a:pt x="3639" y="221"/>
                  </a:cubicBezTo>
                  <a:cubicBezTo>
                    <a:pt x="3374" y="1908"/>
                    <a:pt x="2916" y="3523"/>
                    <a:pt x="2265" y="5017"/>
                  </a:cubicBezTo>
                  <a:cubicBezTo>
                    <a:pt x="1687" y="6390"/>
                    <a:pt x="964" y="7667"/>
                    <a:pt x="72" y="8800"/>
                  </a:cubicBezTo>
                  <a:cubicBezTo>
                    <a:pt x="0" y="8896"/>
                    <a:pt x="0" y="9065"/>
                    <a:pt x="121" y="9161"/>
                  </a:cubicBezTo>
                  <a:lnTo>
                    <a:pt x="217" y="9210"/>
                  </a:lnTo>
                  <a:cubicBezTo>
                    <a:pt x="240" y="9215"/>
                    <a:pt x="264" y="9218"/>
                    <a:pt x="288" y="9218"/>
                  </a:cubicBezTo>
                  <a:cubicBezTo>
                    <a:pt x="367" y="9218"/>
                    <a:pt x="451" y="9187"/>
                    <a:pt x="506" y="9113"/>
                  </a:cubicBezTo>
                  <a:cubicBezTo>
                    <a:pt x="1398" y="7957"/>
                    <a:pt x="2169" y="6655"/>
                    <a:pt x="2771" y="5234"/>
                  </a:cubicBezTo>
                  <a:cubicBezTo>
                    <a:pt x="3422" y="3691"/>
                    <a:pt x="3880" y="2029"/>
                    <a:pt x="4145" y="318"/>
                  </a:cubicBezTo>
                  <a:cubicBezTo>
                    <a:pt x="4169" y="173"/>
                    <a:pt x="4073" y="28"/>
                    <a:pt x="3928" y="4"/>
                  </a:cubicBezTo>
                  <a:cubicBezTo>
                    <a:pt x="3913" y="2"/>
                    <a:pt x="3898" y="1"/>
                    <a:pt x="3884"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1" name="Google Shape;331;p41"/>
            <p:cNvSpPr/>
            <p:nvPr/>
          </p:nvSpPr>
          <p:spPr>
            <a:xfrm>
              <a:off x="1634096" y="3614323"/>
              <a:ext cx="223037" cy="361887"/>
            </a:xfrm>
            <a:custGeom>
              <a:avLst/>
              <a:gdLst/>
              <a:ahLst/>
              <a:cxnLst/>
              <a:rect l="l" t="t" r="r" b="b"/>
              <a:pathLst>
                <a:path w="4941" h="8017" extrusionOk="0">
                  <a:moveTo>
                    <a:pt x="3182" y="1"/>
                  </a:moveTo>
                  <a:cubicBezTo>
                    <a:pt x="2603" y="25"/>
                    <a:pt x="2073" y="266"/>
                    <a:pt x="1688" y="676"/>
                  </a:cubicBezTo>
                  <a:cubicBezTo>
                    <a:pt x="1278" y="1109"/>
                    <a:pt x="1061" y="1640"/>
                    <a:pt x="1085" y="2218"/>
                  </a:cubicBezTo>
                  <a:cubicBezTo>
                    <a:pt x="1085" y="2242"/>
                    <a:pt x="1085" y="2941"/>
                    <a:pt x="941" y="4025"/>
                  </a:cubicBezTo>
                  <a:cubicBezTo>
                    <a:pt x="844" y="4893"/>
                    <a:pt x="579" y="6218"/>
                    <a:pt x="49" y="7664"/>
                  </a:cubicBezTo>
                  <a:cubicBezTo>
                    <a:pt x="1" y="7809"/>
                    <a:pt x="73" y="7953"/>
                    <a:pt x="218" y="8001"/>
                  </a:cubicBezTo>
                  <a:cubicBezTo>
                    <a:pt x="249" y="8012"/>
                    <a:pt x="280" y="8016"/>
                    <a:pt x="310" y="8016"/>
                  </a:cubicBezTo>
                  <a:cubicBezTo>
                    <a:pt x="420" y="8016"/>
                    <a:pt x="517" y="7952"/>
                    <a:pt x="555" y="7857"/>
                  </a:cubicBezTo>
                  <a:cubicBezTo>
                    <a:pt x="1109" y="6363"/>
                    <a:pt x="1350" y="4989"/>
                    <a:pt x="1471" y="4098"/>
                  </a:cubicBezTo>
                  <a:cubicBezTo>
                    <a:pt x="1615" y="2941"/>
                    <a:pt x="1615" y="2218"/>
                    <a:pt x="1615" y="2218"/>
                  </a:cubicBezTo>
                  <a:cubicBezTo>
                    <a:pt x="1591" y="1784"/>
                    <a:pt x="1760" y="1350"/>
                    <a:pt x="2049" y="1037"/>
                  </a:cubicBezTo>
                  <a:cubicBezTo>
                    <a:pt x="2362" y="724"/>
                    <a:pt x="2772" y="555"/>
                    <a:pt x="3206" y="531"/>
                  </a:cubicBezTo>
                  <a:cubicBezTo>
                    <a:pt x="3688" y="531"/>
                    <a:pt x="4146" y="724"/>
                    <a:pt x="4459" y="1061"/>
                  </a:cubicBezTo>
                  <a:cubicBezTo>
                    <a:pt x="4510" y="1125"/>
                    <a:pt x="4581" y="1155"/>
                    <a:pt x="4651" y="1155"/>
                  </a:cubicBezTo>
                  <a:cubicBezTo>
                    <a:pt x="4713" y="1155"/>
                    <a:pt x="4775" y="1131"/>
                    <a:pt x="4820" y="1085"/>
                  </a:cubicBezTo>
                  <a:cubicBezTo>
                    <a:pt x="4941" y="989"/>
                    <a:pt x="4941" y="820"/>
                    <a:pt x="4845" y="700"/>
                  </a:cubicBezTo>
                  <a:cubicBezTo>
                    <a:pt x="4411" y="242"/>
                    <a:pt x="3808" y="1"/>
                    <a:pt x="3182"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2" name="Google Shape;332;p41"/>
            <p:cNvSpPr/>
            <p:nvPr/>
          </p:nvSpPr>
          <p:spPr>
            <a:xfrm>
              <a:off x="1506848" y="4060661"/>
              <a:ext cx="103371" cy="124135"/>
            </a:xfrm>
            <a:custGeom>
              <a:avLst/>
              <a:gdLst/>
              <a:ahLst/>
              <a:cxnLst/>
              <a:rect l="l" t="t" r="r" b="b"/>
              <a:pathLst>
                <a:path w="2290" h="2750" extrusionOk="0">
                  <a:moveTo>
                    <a:pt x="1973" y="0"/>
                  </a:moveTo>
                  <a:cubicBezTo>
                    <a:pt x="1888" y="0"/>
                    <a:pt x="1805" y="38"/>
                    <a:pt x="1760" y="113"/>
                  </a:cubicBezTo>
                  <a:cubicBezTo>
                    <a:pt x="1278" y="933"/>
                    <a:pt x="723" y="1656"/>
                    <a:pt x="97" y="2306"/>
                  </a:cubicBezTo>
                  <a:cubicBezTo>
                    <a:pt x="0" y="2403"/>
                    <a:pt x="0" y="2571"/>
                    <a:pt x="97" y="2668"/>
                  </a:cubicBezTo>
                  <a:cubicBezTo>
                    <a:pt x="145" y="2716"/>
                    <a:pt x="169" y="2740"/>
                    <a:pt x="217" y="2740"/>
                  </a:cubicBezTo>
                  <a:cubicBezTo>
                    <a:pt x="241" y="2746"/>
                    <a:pt x="266" y="2749"/>
                    <a:pt x="289" y="2749"/>
                  </a:cubicBezTo>
                  <a:cubicBezTo>
                    <a:pt x="360" y="2749"/>
                    <a:pt x="428" y="2722"/>
                    <a:pt x="482" y="2668"/>
                  </a:cubicBezTo>
                  <a:cubicBezTo>
                    <a:pt x="1133" y="1993"/>
                    <a:pt x="1711" y="1222"/>
                    <a:pt x="2217" y="403"/>
                  </a:cubicBezTo>
                  <a:cubicBezTo>
                    <a:pt x="2290" y="258"/>
                    <a:pt x="2242" y="113"/>
                    <a:pt x="2121" y="41"/>
                  </a:cubicBezTo>
                  <a:cubicBezTo>
                    <a:pt x="2076" y="14"/>
                    <a:pt x="2024" y="0"/>
                    <a:pt x="1973" y="0"/>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3" name="Google Shape;333;p41"/>
            <p:cNvSpPr/>
            <p:nvPr/>
          </p:nvSpPr>
          <p:spPr>
            <a:xfrm>
              <a:off x="1589498" y="3700269"/>
              <a:ext cx="204574" cy="521502"/>
            </a:xfrm>
            <a:custGeom>
              <a:avLst/>
              <a:gdLst/>
              <a:ahLst/>
              <a:cxnLst/>
              <a:rect l="l" t="t" r="r" b="b"/>
              <a:pathLst>
                <a:path w="4532" h="11553" extrusionOk="0">
                  <a:moveTo>
                    <a:pt x="4218" y="1"/>
                  </a:moveTo>
                  <a:cubicBezTo>
                    <a:pt x="4122" y="1"/>
                    <a:pt x="4001" y="97"/>
                    <a:pt x="3977" y="193"/>
                  </a:cubicBezTo>
                  <a:lnTo>
                    <a:pt x="3977" y="266"/>
                  </a:lnTo>
                  <a:cubicBezTo>
                    <a:pt x="3977" y="290"/>
                    <a:pt x="4001" y="1856"/>
                    <a:pt x="3543" y="3977"/>
                  </a:cubicBezTo>
                  <a:cubicBezTo>
                    <a:pt x="3471" y="4314"/>
                    <a:pt x="3375" y="4676"/>
                    <a:pt x="3254" y="5085"/>
                  </a:cubicBezTo>
                  <a:cubicBezTo>
                    <a:pt x="2748" y="6893"/>
                    <a:pt x="1808" y="9158"/>
                    <a:pt x="97" y="11110"/>
                  </a:cubicBezTo>
                  <a:cubicBezTo>
                    <a:pt x="73" y="11134"/>
                    <a:pt x="49" y="11182"/>
                    <a:pt x="25" y="11206"/>
                  </a:cubicBezTo>
                  <a:cubicBezTo>
                    <a:pt x="1" y="11302"/>
                    <a:pt x="25" y="11423"/>
                    <a:pt x="121" y="11495"/>
                  </a:cubicBezTo>
                  <a:lnTo>
                    <a:pt x="218" y="11543"/>
                  </a:lnTo>
                  <a:cubicBezTo>
                    <a:pt x="241" y="11549"/>
                    <a:pt x="263" y="11552"/>
                    <a:pt x="286" y="11552"/>
                  </a:cubicBezTo>
                  <a:cubicBezTo>
                    <a:pt x="358" y="11552"/>
                    <a:pt x="428" y="11521"/>
                    <a:pt x="483" y="11447"/>
                  </a:cubicBezTo>
                  <a:cubicBezTo>
                    <a:pt x="1447" y="10363"/>
                    <a:pt x="2242" y="9085"/>
                    <a:pt x="2869" y="7688"/>
                  </a:cubicBezTo>
                  <a:cubicBezTo>
                    <a:pt x="3230" y="6917"/>
                    <a:pt x="3519" y="6097"/>
                    <a:pt x="3760" y="5254"/>
                  </a:cubicBezTo>
                  <a:cubicBezTo>
                    <a:pt x="3881" y="4868"/>
                    <a:pt x="3977" y="4459"/>
                    <a:pt x="4049" y="4073"/>
                  </a:cubicBezTo>
                  <a:cubicBezTo>
                    <a:pt x="4531" y="1904"/>
                    <a:pt x="4507" y="314"/>
                    <a:pt x="4507" y="266"/>
                  </a:cubicBezTo>
                  <a:cubicBezTo>
                    <a:pt x="4507" y="121"/>
                    <a:pt x="4363" y="1"/>
                    <a:pt x="4218"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4" name="Google Shape;334;p41"/>
            <p:cNvSpPr/>
            <p:nvPr/>
          </p:nvSpPr>
          <p:spPr>
            <a:xfrm>
              <a:off x="2262842" y="3088946"/>
              <a:ext cx="1128049" cy="437361"/>
            </a:xfrm>
            <a:custGeom>
              <a:avLst/>
              <a:gdLst/>
              <a:ahLst/>
              <a:cxnLst/>
              <a:rect l="l" t="t" r="r" b="b"/>
              <a:pathLst>
                <a:path w="24990" h="9689" extrusionOk="0">
                  <a:moveTo>
                    <a:pt x="12121" y="1"/>
                  </a:moveTo>
                  <a:lnTo>
                    <a:pt x="97" y="9423"/>
                  </a:lnTo>
                  <a:cubicBezTo>
                    <a:pt x="24" y="9471"/>
                    <a:pt x="0" y="9568"/>
                    <a:pt x="73" y="9616"/>
                  </a:cubicBezTo>
                  <a:cubicBezTo>
                    <a:pt x="97" y="9664"/>
                    <a:pt x="145" y="9688"/>
                    <a:pt x="169" y="9688"/>
                  </a:cubicBezTo>
                  <a:lnTo>
                    <a:pt x="265" y="9640"/>
                  </a:lnTo>
                  <a:lnTo>
                    <a:pt x="12218" y="290"/>
                  </a:lnTo>
                  <a:lnTo>
                    <a:pt x="24845" y="290"/>
                  </a:lnTo>
                  <a:cubicBezTo>
                    <a:pt x="24941" y="290"/>
                    <a:pt x="24990" y="242"/>
                    <a:pt x="24990" y="145"/>
                  </a:cubicBezTo>
                  <a:cubicBezTo>
                    <a:pt x="24990" y="73"/>
                    <a:pt x="24941" y="1"/>
                    <a:pt x="24845"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5" name="Google Shape;335;p41"/>
            <p:cNvSpPr/>
            <p:nvPr/>
          </p:nvSpPr>
          <p:spPr>
            <a:xfrm>
              <a:off x="605099" y="3259753"/>
              <a:ext cx="785436" cy="332862"/>
            </a:xfrm>
            <a:custGeom>
              <a:avLst/>
              <a:gdLst/>
              <a:ahLst/>
              <a:cxnLst/>
              <a:rect l="l" t="t" r="r" b="b"/>
              <a:pathLst>
                <a:path w="17400" h="7374" extrusionOk="0">
                  <a:moveTo>
                    <a:pt x="145" y="0"/>
                  </a:moveTo>
                  <a:cubicBezTo>
                    <a:pt x="49" y="0"/>
                    <a:pt x="1" y="48"/>
                    <a:pt x="1" y="145"/>
                  </a:cubicBezTo>
                  <a:cubicBezTo>
                    <a:pt x="1" y="217"/>
                    <a:pt x="49" y="289"/>
                    <a:pt x="145" y="289"/>
                  </a:cubicBezTo>
                  <a:lnTo>
                    <a:pt x="10073" y="289"/>
                  </a:lnTo>
                  <a:lnTo>
                    <a:pt x="17134" y="7326"/>
                  </a:lnTo>
                  <a:cubicBezTo>
                    <a:pt x="17158" y="7350"/>
                    <a:pt x="17206" y="7374"/>
                    <a:pt x="17230" y="7374"/>
                  </a:cubicBezTo>
                  <a:cubicBezTo>
                    <a:pt x="17279" y="7374"/>
                    <a:pt x="17303" y="7350"/>
                    <a:pt x="17327" y="7326"/>
                  </a:cubicBezTo>
                  <a:cubicBezTo>
                    <a:pt x="17399" y="7278"/>
                    <a:pt x="17399" y="7181"/>
                    <a:pt x="17327" y="7133"/>
                  </a:cubicBezTo>
                  <a:lnTo>
                    <a:pt x="10218" y="0"/>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6" name="Google Shape;336;p41"/>
            <p:cNvSpPr/>
            <p:nvPr/>
          </p:nvSpPr>
          <p:spPr>
            <a:xfrm>
              <a:off x="1924523" y="3824808"/>
              <a:ext cx="1054109" cy="441153"/>
            </a:xfrm>
            <a:custGeom>
              <a:avLst/>
              <a:gdLst/>
              <a:ahLst/>
              <a:cxnLst/>
              <a:rect l="l" t="t" r="r" b="b"/>
              <a:pathLst>
                <a:path w="23352" h="9773" extrusionOk="0">
                  <a:moveTo>
                    <a:pt x="167" y="1"/>
                  </a:moveTo>
                  <a:cubicBezTo>
                    <a:pt x="128" y="1"/>
                    <a:pt x="85" y="13"/>
                    <a:pt x="49" y="37"/>
                  </a:cubicBezTo>
                  <a:cubicBezTo>
                    <a:pt x="1" y="85"/>
                    <a:pt x="1" y="182"/>
                    <a:pt x="49" y="254"/>
                  </a:cubicBezTo>
                  <a:lnTo>
                    <a:pt x="9592" y="9772"/>
                  </a:lnTo>
                  <a:lnTo>
                    <a:pt x="23207" y="9772"/>
                  </a:lnTo>
                  <a:cubicBezTo>
                    <a:pt x="23279" y="9772"/>
                    <a:pt x="23352" y="9700"/>
                    <a:pt x="23352" y="9628"/>
                  </a:cubicBezTo>
                  <a:cubicBezTo>
                    <a:pt x="23352" y="9531"/>
                    <a:pt x="23279" y="9483"/>
                    <a:pt x="23207" y="9483"/>
                  </a:cubicBezTo>
                  <a:lnTo>
                    <a:pt x="9712" y="9483"/>
                  </a:lnTo>
                  <a:lnTo>
                    <a:pt x="266" y="37"/>
                  </a:lnTo>
                  <a:cubicBezTo>
                    <a:pt x="242" y="13"/>
                    <a:pt x="206" y="1"/>
                    <a:pt x="167"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7" name="Google Shape;337;p41"/>
            <p:cNvSpPr/>
            <p:nvPr/>
          </p:nvSpPr>
          <p:spPr>
            <a:xfrm>
              <a:off x="955335" y="2930146"/>
              <a:ext cx="984503" cy="490627"/>
            </a:xfrm>
            <a:custGeom>
              <a:avLst/>
              <a:gdLst/>
              <a:ahLst/>
              <a:cxnLst/>
              <a:rect l="l" t="t" r="r" b="b"/>
              <a:pathLst>
                <a:path w="21810" h="10869" extrusionOk="0">
                  <a:moveTo>
                    <a:pt x="146" y="1"/>
                  </a:moveTo>
                  <a:cubicBezTo>
                    <a:pt x="73" y="1"/>
                    <a:pt x="1" y="73"/>
                    <a:pt x="1" y="145"/>
                  </a:cubicBezTo>
                  <a:cubicBezTo>
                    <a:pt x="1" y="241"/>
                    <a:pt x="73" y="290"/>
                    <a:pt x="146" y="290"/>
                  </a:cubicBezTo>
                  <a:lnTo>
                    <a:pt x="10990" y="290"/>
                  </a:lnTo>
                  <a:lnTo>
                    <a:pt x="21520" y="10820"/>
                  </a:lnTo>
                  <a:cubicBezTo>
                    <a:pt x="21568" y="10869"/>
                    <a:pt x="21592" y="10869"/>
                    <a:pt x="21641" y="10869"/>
                  </a:cubicBezTo>
                  <a:cubicBezTo>
                    <a:pt x="21665" y="10869"/>
                    <a:pt x="21713" y="10869"/>
                    <a:pt x="21737" y="10820"/>
                  </a:cubicBezTo>
                  <a:cubicBezTo>
                    <a:pt x="21809" y="10772"/>
                    <a:pt x="21809" y="10676"/>
                    <a:pt x="21737" y="10628"/>
                  </a:cubicBezTo>
                  <a:lnTo>
                    <a:pt x="11134" y="1"/>
                  </a:lnTo>
                  <a:close/>
                </a:path>
              </a:pathLst>
            </a:custGeom>
            <a:solidFill>
              <a:schemeClr val="accent1"/>
            </a:solidFill>
            <a:ln>
              <a:noFill/>
            </a:ln>
          </p:spPr>
          <p:txBody>
            <a:bodyPr spcFirstLastPara="1" wrap="square" lIns="182850" tIns="182850" rIns="182850" bIns="182850" anchor="ctr" anchorCtr="0">
              <a:noAutofit/>
            </a:bodyPr>
            <a:lstStyle/>
            <a:p>
              <a:endParaRPr sz="3600"/>
            </a:p>
          </p:txBody>
        </p:sp>
        <p:sp>
          <p:nvSpPr>
            <p:cNvPr id="338" name="Google Shape;338;p41"/>
            <p:cNvSpPr/>
            <p:nvPr/>
          </p:nvSpPr>
          <p:spPr>
            <a:xfrm>
              <a:off x="501775" y="4011911"/>
              <a:ext cx="917019" cy="433525"/>
            </a:xfrm>
            <a:custGeom>
              <a:avLst/>
              <a:gdLst/>
              <a:ahLst/>
              <a:cxnLst/>
              <a:rect l="l" t="t" r="r" b="b"/>
              <a:pathLst>
                <a:path w="20315" h="9604" extrusionOk="0">
                  <a:moveTo>
                    <a:pt x="20149" y="1"/>
                  </a:moveTo>
                  <a:cubicBezTo>
                    <a:pt x="20110" y="1"/>
                    <a:pt x="20074" y="13"/>
                    <a:pt x="20050" y="37"/>
                  </a:cubicBezTo>
                  <a:lnTo>
                    <a:pt x="10796" y="9290"/>
                  </a:lnTo>
                  <a:lnTo>
                    <a:pt x="145" y="9290"/>
                  </a:lnTo>
                  <a:cubicBezTo>
                    <a:pt x="73" y="9290"/>
                    <a:pt x="0" y="9363"/>
                    <a:pt x="0" y="9459"/>
                  </a:cubicBezTo>
                  <a:cubicBezTo>
                    <a:pt x="0" y="9531"/>
                    <a:pt x="73" y="9604"/>
                    <a:pt x="145" y="9604"/>
                  </a:cubicBezTo>
                  <a:lnTo>
                    <a:pt x="10916" y="9604"/>
                  </a:lnTo>
                  <a:lnTo>
                    <a:pt x="20266" y="254"/>
                  </a:lnTo>
                  <a:cubicBezTo>
                    <a:pt x="20315" y="181"/>
                    <a:pt x="20315" y="109"/>
                    <a:pt x="20266" y="37"/>
                  </a:cubicBezTo>
                  <a:cubicBezTo>
                    <a:pt x="20230" y="13"/>
                    <a:pt x="20188" y="1"/>
                    <a:pt x="20149" y="1"/>
                  </a:cubicBezTo>
                  <a:close/>
                </a:path>
              </a:pathLst>
            </a:custGeom>
            <a:solidFill>
              <a:schemeClr val="accent1"/>
            </a:solidFill>
            <a:ln>
              <a:noFill/>
            </a:ln>
          </p:spPr>
          <p:txBody>
            <a:bodyPr spcFirstLastPara="1" wrap="square" lIns="182850" tIns="182850" rIns="182850" bIns="182850" anchor="ctr" anchorCtr="0">
              <a:noAutofit/>
            </a:bodyPr>
            <a:lstStyle/>
            <a:p>
              <a:endParaRPr sz="3600"/>
            </a:p>
          </p:txBody>
        </p:sp>
      </p:grpSp>
      <p:grpSp>
        <p:nvGrpSpPr>
          <p:cNvPr id="339" name="Google Shape;339;p41"/>
          <p:cNvGrpSpPr/>
          <p:nvPr/>
        </p:nvGrpSpPr>
        <p:grpSpPr>
          <a:xfrm>
            <a:off x="16051847" y="565747"/>
            <a:ext cx="1566398" cy="1280338"/>
            <a:chOff x="7884425" y="705450"/>
            <a:chExt cx="590425" cy="482600"/>
          </a:xfrm>
        </p:grpSpPr>
        <p:sp>
          <p:nvSpPr>
            <p:cNvPr id="340" name="Google Shape;340;p41"/>
            <p:cNvSpPr/>
            <p:nvPr/>
          </p:nvSpPr>
          <p:spPr>
            <a:xfrm>
              <a:off x="7884425" y="734375"/>
              <a:ext cx="468725" cy="453675"/>
            </a:xfrm>
            <a:custGeom>
              <a:avLst/>
              <a:gdLst/>
              <a:ahLst/>
              <a:cxnLst/>
              <a:rect l="l" t="t" r="r" b="b"/>
              <a:pathLst>
                <a:path w="18749" h="18147" extrusionOk="0">
                  <a:moveTo>
                    <a:pt x="194" y="1"/>
                  </a:moveTo>
                  <a:cubicBezTo>
                    <a:pt x="145" y="1"/>
                    <a:pt x="97" y="25"/>
                    <a:pt x="49" y="49"/>
                  </a:cubicBezTo>
                  <a:cubicBezTo>
                    <a:pt x="25" y="97"/>
                    <a:pt x="1" y="145"/>
                    <a:pt x="1" y="193"/>
                  </a:cubicBezTo>
                  <a:lnTo>
                    <a:pt x="748" y="16532"/>
                  </a:lnTo>
                  <a:cubicBezTo>
                    <a:pt x="748" y="16628"/>
                    <a:pt x="820" y="16700"/>
                    <a:pt x="917" y="16700"/>
                  </a:cubicBezTo>
                  <a:lnTo>
                    <a:pt x="17954" y="18146"/>
                  </a:lnTo>
                  <a:cubicBezTo>
                    <a:pt x="18002" y="18146"/>
                    <a:pt x="18050" y="18146"/>
                    <a:pt x="18074" y="18122"/>
                  </a:cubicBezTo>
                  <a:cubicBezTo>
                    <a:pt x="18122" y="18074"/>
                    <a:pt x="18146" y="18026"/>
                    <a:pt x="18146" y="17977"/>
                  </a:cubicBezTo>
                  <a:lnTo>
                    <a:pt x="18749" y="9929"/>
                  </a:lnTo>
                  <a:cubicBezTo>
                    <a:pt x="18749" y="9832"/>
                    <a:pt x="18676" y="9736"/>
                    <a:pt x="18580" y="9736"/>
                  </a:cubicBezTo>
                  <a:cubicBezTo>
                    <a:pt x="18570" y="9733"/>
                    <a:pt x="18560" y="9732"/>
                    <a:pt x="18550" y="9732"/>
                  </a:cubicBezTo>
                  <a:cubicBezTo>
                    <a:pt x="18464" y="9732"/>
                    <a:pt x="18387" y="9818"/>
                    <a:pt x="18387" y="9905"/>
                  </a:cubicBezTo>
                  <a:lnTo>
                    <a:pt x="17785" y="17761"/>
                  </a:lnTo>
                  <a:lnTo>
                    <a:pt x="1109" y="16363"/>
                  </a:lnTo>
                  <a:lnTo>
                    <a:pt x="362" y="410"/>
                  </a:lnTo>
                  <a:lnTo>
                    <a:pt x="16122" y="2772"/>
                  </a:lnTo>
                  <a:cubicBezTo>
                    <a:pt x="16219" y="2772"/>
                    <a:pt x="16315" y="2700"/>
                    <a:pt x="16339" y="2603"/>
                  </a:cubicBezTo>
                  <a:cubicBezTo>
                    <a:pt x="16339" y="2507"/>
                    <a:pt x="16267" y="2410"/>
                    <a:pt x="16170" y="2386"/>
                  </a:cubicBezTo>
                  <a:lnTo>
                    <a:pt x="194" y="1"/>
                  </a:lnTo>
                  <a:close/>
                </a:path>
              </a:pathLst>
            </a:custGeom>
            <a:solidFill>
              <a:schemeClr val="lt1"/>
            </a:solidFill>
            <a:ln>
              <a:noFill/>
            </a:ln>
          </p:spPr>
          <p:txBody>
            <a:bodyPr spcFirstLastPara="1" wrap="square" lIns="182850" tIns="182850" rIns="182850" bIns="182850" anchor="ctr" anchorCtr="0">
              <a:noAutofit/>
            </a:bodyPr>
            <a:lstStyle/>
            <a:p>
              <a:endParaRPr sz="3600"/>
            </a:p>
          </p:txBody>
        </p:sp>
        <p:sp>
          <p:nvSpPr>
            <p:cNvPr id="341" name="Google Shape;341;p41"/>
            <p:cNvSpPr/>
            <p:nvPr/>
          </p:nvSpPr>
          <p:spPr>
            <a:xfrm>
              <a:off x="7962150" y="705450"/>
              <a:ext cx="512700" cy="411500"/>
            </a:xfrm>
            <a:custGeom>
              <a:avLst/>
              <a:gdLst/>
              <a:ahLst/>
              <a:cxnLst/>
              <a:rect l="l" t="t" r="r" b="b"/>
              <a:pathLst>
                <a:path w="20508" h="16460" extrusionOk="0">
                  <a:moveTo>
                    <a:pt x="362" y="8869"/>
                  </a:moveTo>
                  <a:lnTo>
                    <a:pt x="7495" y="16002"/>
                  </a:lnTo>
                  <a:lnTo>
                    <a:pt x="20122" y="3375"/>
                  </a:lnTo>
                  <a:lnTo>
                    <a:pt x="20122" y="652"/>
                  </a:lnTo>
                  <a:lnTo>
                    <a:pt x="7615" y="13158"/>
                  </a:lnTo>
                  <a:cubicBezTo>
                    <a:pt x="7567" y="13206"/>
                    <a:pt x="7422" y="13206"/>
                    <a:pt x="7374" y="13158"/>
                  </a:cubicBezTo>
                  <a:lnTo>
                    <a:pt x="362" y="6146"/>
                  </a:lnTo>
                  <a:close/>
                  <a:moveTo>
                    <a:pt x="7495" y="16460"/>
                  </a:moveTo>
                  <a:cubicBezTo>
                    <a:pt x="7447" y="16460"/>
                    <a:pt x="7398" y="16435"/>
                    <a:pt x="7374" y="16387"/>
                  </a:cubicBezTo>
                  <a:lnTo>
                    <a:pt x="49" y="9086"/>
                  </a:lnTo>
                  <a:cubicBezTo>
                    <a:pt x="25" y="9038"/>
                    <a:pt x="0" y="8989"/>
                    <a:pt x="0" y="8941"/>
                  </a:cubicBezTo>
                  <a:lnTo>
                    <a:pt x="0" y="5712"/>
                  </a:lnTo>
                  <a:cubicBezTo>
                    <a:pt x="0" y="5616"/>
                    <a:pt x="49" y="5567"/>
                    <a:pt x="97" y="5519"/>
                  </a:cubicBezTo>
                  <a:cubicBezTo>
                    <a:pt x="169" y="5495"/>
                    <a:pt x="265" y="5519"/>
                    <a:pt x="314" y="5567"/>
                  </a:cubicBezTo>
                  <a:lnTo>
                    <a:pt x="7495" y="12749"/>
                  </a:lnTo>
                  <a:lnTo>
                    <a:pt x="20194" y="73"/>
                  </a:lnTo>
                  <a:cubicBezTo>
                    <a:pt x="20242" y="25"/>
                    <a:pt x="20315" y="1"/>
                    <a:pt x="20387" y="25"/>
                  </a:cubicBezTo>
                  <a:cubicBezTo>
                    <a:pt x="20459" y="49"/>
                    <a:pt x="20508" y="121"/>
                    <a:pt x="20508" y="194"/>
                  </a:cubicBezTo>
                  <a:lnTo>
                    <a:pt x="20508" y="3447"/>
                  </a:lnTo>
                  <a:cubicBezTo>
                    <a:pt x="20508" y="3495"/>
                    <a:pt x="20483" y="3543"/>
                    <a:pt x="20435" y="3567"/>
                  </a:cubicBezTo>
                  <a:lnTo>
                    <a:pt x="7615" y="16387"/>
                  </a:lnTo>
                  <a:cubicBezTo>
                    <a:pt x="7591" y="16435"/>
                    <a:pt x="7543" y="16460"/>
                    <a:pt x="7495" y="16460"/>
                  </a:cubicBezTo>
                </a:path>
              </a:pathLst>
            </a:custGeom>
            <a:solidFill>
              <a:schemeClr val="accent2"/>
            </a:solidFill>
            <a:ln>
              <a:noFill/>
            </a:ln>
          </p:spPr>
          <p:txBody>
            <a:bodyPr spcFirstLastPara="1" wrap="square" lIns="182850" tIns="182850" rIns="182850" bIns="182850" anchor="ctr" anchorCtr="0">
              <a:noAutofit/>
            </a:bodyPr>
            <a:lstStyle/>
            <a:p>
              <a:endParaRPr sz="3600"/>
            </a:p>
          </p:txBody>
        </p:sp>
      </p:grpSp>
      <p:grpSp>
        <p:nvGrpSpPr>
          <p:cNvPr id="34" name="Google Shape;8364;p75">
            <a:extLst>
              <a:ext uri="{FF2B5EF4-FFF2-40B4-BE49-F238E27FC236}">
                <a16:creationId xmlns:a16="http://schemas.microsoft.com/office/drawing/2014/main" id="{1FDA2547-2A90-4C85-A55E-75851A721841}"/>
              </a:ext>
            </a:extLst>
          </p:cNvPr>
          <p:cNvGrpSpPr/>
          <p:nvPr/>
        </p:nvGrpSpPr>
        <p:grpSpPr>
          <a:xfrm>
            <a:off x="2803845" y="1934556"/>
            <a:ext cx="3383910" cy="2470088"/>
            <a:chOff x="6599718" y="2068734"/>
            <a:chExt cx="940737" cy="721067"/>
          </a:xfrm>
        </p:grpSpPr>
        <p:sp>
          <p:nvSpPr>
            <p:cNvPr id="35" name="Google Shape;8365;p75">
              <a:extLst>
                <a:ext uri="{FF2B5EF4-FFF2-40B4-BE49-F238E27FC236}">
                  <a16:creationId xmlns:a16="http://schemas.microsoft.com/office/drawing/2014/main" id="{A7BF7794-12B3-4E48-9680-53EDA90E90BE}"/>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6" name="Google Shape;8366;p75">
              <a:extLst>
                <a:ext uri="{FF2B5EF4-FFF2-40B4-BE49-F238E27FC236}">
                  <a16:creationId xmlns:a16="http://schemas.microsoft.com/office/drawing/2014/main" id="{BA816A01-8498-43B3-8F25-7CBF6CC2423C}"/>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7" name="Google Shape;8367;p75">
              <a:extLst>
                <a:ext uri="{FF2B5EF4-FFF2-40B4-BE49-F238E27FC236}">
                  <a16:creationId xmlns:a16="http://schemas.microsoft.com/office/drawing/2014/main" id="{2F197FFB-241F-4C9C-8C36-C0360E0DA282}"/>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8368;p75">
              <a:extLst>
                <a:ext uri="{FF2B5EF4-FFF2-40B4-BE49-F238E27FC236}">
                  <a16:creationId xmlns:a16="http://schemas.microsoft.com/office/drawing/2014/main" id="{36D1A288-34AB-4686-9FFB-B18753503D9E}"/>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39" name="Google Shape;8369;p75">
              <a:extLst>
                <a:ext uri="{FF2B5EF4-FFF2-40B4-BE49-F238E27FC236}">
                  <a16:creationId xmlns:a16="http://schemas.microsoft.com/office/drawing/2014/main" id="{C5D03B86-7BD9-43A4-B17E-A60F333CF4E1}"/>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0" name="Google Shape;8370;p75">
              <a:extLst>
                <a:ext uri="{FF2B5EF4-FFF2-40B4-BE49-F238E27FC236}">
                  <a16:creationId xmlns:a16="http://schemas.microsoft.com/office/drawing/2014/main" id="{8B4DCF52-E442-4965-BD65-B116732E2A37}"/>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nvGrpSpPr>
            <p:cNvPr id="41" name="Google Shape;8371;p75">
              <a:extLst>
                <a:ext uri="{FF2B5EF4-FFF2-40B4-BE49-F238E27FC236}">
                  <a16:creationId xmlns:a16="http://schemas.microsoft.com/office/drawing/2014/main" id="{3ABAEA70-6BFF-42D4-9551-641CBF9E6900}"/>
                </a:ext>
              </a:extLst>
            </p:cNvPr>
            <p:cNvGrpSpPr/>
            <p:nvPr/>
          </p:nvGrpSpPr>
          <p:grpSpPr>
            <a:xfrm>
              <a:off x="6836957" y="2068734"/>
              <a:ext cx="461892" cy="721067"/>
              <a:chOff x="6836957" y="2068734"/>
              <a:chExt cx="461892" cy="721067"/>
            </a:xfrm>
          </p:grpSpPr>
          <p:sp>
            <p:nvSpPr>
              <p:cNvPr id="42" name="Google Shape;8372;p75">
                <a:extLst>
                  <a:ext uri="{FF2B5EF4-FFF2-40B4-BE49-F238E27FC236}">
                    <a16:creationId xmlns:a16="http://schemas.microsoft.com/office/drawing/2014/main" id="{EFF23517-2164-4E9A-AF99-42959E47EC6A}"/>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3" name="Google Shape;8373;p75">
                <a:extLst>
                  <a:ext uri="{FF2B5EF4-FFF2-40B4-BE49-F238E27FC236}">
                    <a16:creationId xmlns:a16="http://schemas.microsoft.com/office/drawing/2014/main" id="{96BC1E70-52AB-4502-9A7F-9F86A2279498}"/>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4" name="Google Shape;8374;p75">
                <a:extLst>
                  <a:ext uri="{FF2B5EF4-FFF2-40B4-BE49-F238E27FC236}">
                    <a16:creationId xmlns:a16="http://schemas.microsoft.com/office/drawing/2014/main" id="{149C3FDB-5CF4-46D0-BF7C-BB6C45ABF644}"/>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5" name="Google Shape;8375;p75">
                <a:extLst>
                  <a:ext uri="{FF2B5EF4-FFF2-40B4-BE49-F238E27FC236}">
                    <a16:creationId xmlns:a16="http://schemas.microsoft.com/office/drawing/2014/main" id="{5B3F66CE-B93A-44DD-BC69-1FA722FD5655}"/>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6" name="Google Shape;8376;p75">
                <a:extLst>
                  <a:ext uri="{FF2B5EF4-FFF2-40B4-BE49-F238E27FC236}">
                    <a16:creationId xmlns:a16="http://schemas.microsoft.com/office/drawing/2014/main" id="{3430A6D5-FDC3-4681-8A53-4E3B75810CBD}"/>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47" name="Google Shape;8377;p75">
                <a:extLst>
                  <a:ext uri="{FF2B5EF4-FFF2-40B4-BE49-F238E27FC236}">
                    <a16:creationId xmlns:a16="http://schemas.microsoft.com/office/drawing/2014/main" id="{CAC47332-3F13-4803-8689-949046580501}"/>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nvGrpSpPr>
              <p:cNvPr id="48" name="Google Shape;8378;p75">
                <a:extLst>
                  <a:ext uri="{FF2B5EF4-FFF2-40B4-BE49-F238E27FC236}">
                    <a16:creationId xmlns:a16="http://schemas.microsoft.com/office/drawing/2014/main" id="{C810F989-1F92-4E9F-BEC1-ECAEE2D40A5C}"/>
                  </a:ext>
                </a:extLst>
              </p:cNvPr>
              <p:cNvGrpSpPr/>
              <p:nvPr/>
            </p:nvGrpSpPr>
            <p:grpSpPr>
              <a:xfrm>
                <a:off x="6836957" y="2068734"/>
                <a:ext cx="461892" cy="721067"/>
                <a:chOff x="6836957" y="2068734"/>
                <a:chExt cx="461892" cy="721067"/>
              </a:xfrm>
            </p:grpSpPr>
            <p:sp>
              <p:nvSpPr>
                <p:cNvPr id="49" name="Google Shape;8379;p75">
                  <a:extLst>
                    <a:ext uri="{FF2B5EF4-FFF2-40B4-BE49-F238E27FC236}">
                      <a16:creationId xmlns:a16="http://schemas.microsoft.com/office/drawing/2014/main" id="{E94F9A67-3CC0-4D8C-8BFD-3F71458D4D7E}"/>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0" name="Google Shape;8380;p75">
                  <a:extLst>
                    <a:ext uri="{FF2B5EF4-FFF2-40B4-BE49-F238E27FC236}">
                      <a16:creationId xmlns:a16="http://schemas.microsoft.com/office/drawing/2014/main" id="{391756D3-DEB0-4BEB-9A2B-0805E7BA3DE9}"/>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1" name="Google Shape;8381;p75">
                  <a:extLst>
                    <a:ext uri="{FF2B5EF4-FFF2-40B4-BE49-F238E27FC236}">
                      <a16:creationId xmlns:a16="http://schemas.microsoft.com/office/drawing/2014/main" id="{D9C2B4EE-78A4-4EE2-AA6E-9725E91152B7}"/>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2" name="Google Shape;8382;p75">
                  <a:extLst>
                    <a:ext uri="{FF2B5EF4-FFF2-40B4-BE49-F238E27FC236}">
                      <a16:creationId xmlns:a16="http://schemas.microsoft.com/office/drawing/2014/main" id="{962B5EFA-0969-47FC-B529-91239A37F589}"/>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3" name="Google Shape;8383;p75">
                  <a:extLst>
                    <a:ext uri="{FF2B5EF4-FFF2-40B4-BE49-F238E27FC236}">
                      <a16:creationId xmlns:a16="http://schemas.microsoft.com/office/drawing/2014/main" id="{6292A354-5F39-4BC9-9490-A1C229DB240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4" name="Google Shape;8384;p75">
                  <a:extLst>
                    <a:ext uri="{FF2B5EF4-FFF2-40B4-BE49-F238E27FC236}">
                      <a16:creationId xmlns:a16="http://schemas.microsoft.com/office/drawing/2014/main" id="{C2B37C31-2F3B-4552-8D43-DDC8E31B3B4B}"/>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sp>
              <p:nvSpPr>
                <p:cNvPr id="55" name="Google Shape;8385;p75">
                  <a:extLst>
                    <a:ext uri="{FF2B5EF4-FFF2-40B4-BE49-F238E27FC236}">
                      <a16:creationId xmlns:a16="http://schemas.microsoft.com/office/drawing/2014/main" id="{5E8E0950-FF49-4DE4-9CA9-6EBBD2A613CF}"/>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182850" tIns="182850" rIns="182850" bIns="182850" anchor="ctr" anchorCtr="0">
                  <a:noAutofit/>
                </a:bodyPr>
                <a:lstStyle/>
                <a:p>
                  <a:endParaRPr sz="3600"/>
                </a:p>
              </p:txBody>
            </p:sp>
          </p:grpSp>
        </p:grpSp>
      </p:grpSp>
      <p:grpSp>
        <p:nvGrpSpPr>
          <p:cNvPr id="56" name="Google Shape;1440;p71">
            <a:extLst>
              <a:ext uri="{FF2B5EF4-FFF2-40B4-BE49-F238E27FC236}">
                <a16:creationId xmlns:a16="http://schemas.microsoft.com/office/drawing/2014/main" id="{5B4BE549-69F4-494E-A0A9-FA16CF34A8EA}"/>
              </a:ext>
            </a:extLst>
          </p:cNvPr>
          <p:cNvGrpSpPr/>
          <p:nvPr/>
        </p:nvGrpSpPr>
        <p:grpSpPr>
          <a:xfrm>
            <a:off x="7793266" y="7827905"/>
            <a:ext cx="697592" cy="495174"/>
            <a:chOff x="4791775" y="1877500"/>
            <a:chExt cx="66725" cy="36975"/>
          </a:xfrm>
        </p:grpSpPr>
        <p:sp>
          <p:nvSpPr>
            <p:cNvPr id="57" name="Google Shape;1441;p71">
              <a:extLst>
                <a:ext uri="{FF2B5EF4-FFF2-40B4-BE49-F238E27FC236}">
                  <a16:creationId xmlns:a16="http://schemas.microsoft.com/office/drawing/2014/main" id="{4944AF4D-1060-4A14-B0BB-D6B7EACCB3F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58" name="Google Shape;1442;p71">
              <a:extLst>
                <a:ext uri="{FF2B5EF4-FFF2-40B4-BE49-F238E27FC236}">
                  <a16:creationId xmlns:a16="http://schemas.microsoft.com/office/drawing/2014/main" id="{155FECD2-8F2A-4E1B-8FF0-AF25D8936C3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2" name="Google Shape;1440;p71">
            <a:extLst>
              <a:ext uri="{FF2B5EF4-FFF2-40B4-BE49-F238E27FC236}">
                <a16:creationId xmlns:a16="http://schemas.microsoft.com/office/drawing/2014/main" id="{DE120683-C23B-42A4-AC13-2739226D95DB}"/>
              </a:ext>
            </a:extLst>
          </p:cNvPr>
          <p:cNvGrpSpPr/>
          <p:nvPr/>
        </p:nvGrpSpPr>
        <p:grpSpPr>
          <a:xfrm>
            <a:off x="8446220" y="7827905"/>
            <a:ext cx="697592" cy="495174"/>
            <a:chOff x="4791775" y="1877500"/>
            <a:chExt cx="66725" cy="36975"/>
          </a:xfrm>
        </p:grpSpPr>
        <p:sp>
          <p:nvSpPr>
            <p:cNvPr id="93" name="Google Shape;1441;p71">
              <a:extLst>
                <a:ext uri="{FF2B5EF4-FFF2-40B4-BE49-F238E27FC236}">
                  <a16:creationId xmlns:a16="http://schemas.microsoft.com/office/drawing/2014/main" id="{6337A277-5EC6-4653-9E4B-1CDE23059AF7}"/>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94" name="Google Shape;1442;p71">
              <a:extLst>
                <a:ext uri="{FF2B5EF4-FFF2-40B4-BE49-F238E27FC236}">
                  <a16:creationId xmlns:a16="http://schemas.microsoft.com/office/drawing/2014/main" id="{356FC8B9-E16C-47FA-822F-012C32E6F0AF}"/>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5" name="Google Shape;1440;p71">
            <a:extLst>
              <a:ext uri="{FF2B5EF4-FFF2-40B4-BE49-F238E27FC236}">
                <a16:creationId xmlns:a16="http://schemas.microsoft.com/office/drawing/2014/main" id="{5C443D2B-5DF3-4171-8AB1-591AC819F161}"/>
              </a:ext>
            </a:extLst>
          </p:cNvPr>
          <p:cNvGrpSpPr/>
          <p:nvPr/>
        </p:nvGrpSpPr>
        <p:grpSpPr>
          <a:xfrm>
            <a:off x="9070816" y="7827905"/>
            <a:ext cx="697592" cy="495174"/>
            <a:chOff x="4791775" y="1877500"/>
            <a:chExt cx="66725" cy="36975"/>
          </a:xfrm>
        </p:grpSpPr>
        <p:sp>
          <p:nvSpPr>
            <p:cNvPr id="96" name="Google Shape;1441;p71">
              <a:extLst>
                <a:ext uri="{FF2B5EF4-FFF2-40B4-BE49-F238E27FC236}">
                  <a16:creationId xmlns:a16="http://schemas.microsoft.com/office/drawing/2014/main" id="{1F6DAD9C-5F6A-467D-8D91-D549CD217E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97" name="Google Shape;1442;p71">
              <a:extLst>
                <a:ext uri="{FF2B5EF4-FFF2-40B4-BE49-F238E27FC236}">
                  <a16:creationId xmlns:a16="http://schemas.microsoft.com/office/drawing/2014/main" id="{54FFD38F-4809-492B-A030-D47ED6A0A855}"/>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98" name="Google Shape;1440;p71">
            <a:extLst>
              <a:ext uri="{FF2B5EF4-FFF2-40B4-BE49-F238E27FC236}">
                <a16:creationId xmlns:a16="http://schemas.microsoft.com/office/drawing/2014/main" id="{A8FC8EA0-C924-4B1F-87B7-CAF73454BD7C}"/>
              </a:ext>
            </a:extLst>
          </p:cNvPr>
          <p:cNvGrpSpPr/>
          <p:nvPr/>
        </p:nvGrpSpPr>
        <p:grpSpPr>
          <a:xfrm>
            <a:off x="9723770" y="7827905"/>
            <a:ext cx="697592" cy="495174"/>
            <a:chOff x="4791775" y="1877500"/>
            <a:chExt cx="66725" cy="36975"/>
          </a:xfrm>
        </p:grpSpPr>
        <p:sp>
          <p:nvSpPr>
            <p:cNvPr id="99" name="Google Shape;1441;p71">
              <a:extLst>
                <a:ext uri="{FF2B5EF4-FFF2-40B4-BE49-F238E27FC236}">
                  <a16:creationId xmlns:a16="http://schemas.microsoft.com/office/drawing/2014/main" id="{79343F5D-2437-45C1-B69B-B5569B8B548A}"/>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0" name="Google Shape;1442;p71">
              <a:extLst>
                <a:ext uri="{FF2B5EF4-FFF2-40B4-BE49-F238E27FC236}">
                  <a16:creationId xmlns:a16="http://schemas.microsoft.com/office/drawing/2014/main" id="{2F95011F-0738-4A1D-B4BC-145BD3CC63C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1" name="Google Shape;1440;p71">
            <a:extLst>
              <a:ext uri="{FF2B5EF4-FFF2-40B4-BE49-F238E27FC236}">
                <a16:creationId xmlns:a16="http://schemas.microsoft.com/office/drawing/2014/main" id="{7EAD37B6-47A5-446F-8D02-AB15CE718969}"/>
              </a:ext>
            </a:extLst>
          </p:cNvPr>
          <p:cNvGrpSpPr/>
          <p:nvPr/>
        </p:nvGrpSpPr>
        <p:grpSpPr>
          <a:xfrm>
            <a:off x="10341754" y="7827905"/>
            <a:ext cx="697592" cy="495174"/>
            <a:chOff x="4791775" y="1877500"/>
            <a:chExt cx="66725" cy="36975"/>
          </a:xfrm>
        </p:grpSpPr>
        <p:sp>
          <p:nvSpPr>
            <p:cNvPr id="102" name="Google Shape;1441;p71">
              <a:extLst>
                <a:ext uri="{FF2B5EF4-FFF2-40B4-BE49-F238E27FC236}">
                  <a16:creationId xmlns:a16="http://schemas.microsoft.com/office/drawing/2014/main" id="{A3A21445-C426-4BCB-BCB6-ED988AD7EB60}"/>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3" name="Google Shape;1442;p71">
              <a:extLst>
                <a:ext uri="{FF2B5EF4-FFF2-40B4-BE49-F238E27FC236}">
                  <a16:creationId xmlns:a16="http://schemas.microsoft.com/office/drawing/2014/main" id="{7F8AF7CA-5F2E-40C2-9A63-3B09488FBA18}"/>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4" name="Google Shape;1440;p71">
            <a:extLst>
              <a:ext uri="{FF2B5EF4-FFF2-40B4-BE49-F238E27FC236}">
                <a16:creationId xmlns:a16="http://schemas.microsoft.com/office/drawing/2014/main" id="{A5470DFC-CAC1-4308-9E31-190E04C367B3}"/>
              </a:ext>
            </a:extLst>
          </p:cNvPr>
          <p:cNvGrpSpPr/>
          <p:nvPr/>
        </p:nvGrpSpPr>
        <p:grpSpPr>
          <a:xfrm>
            <a:off x="10994708" y="7827905"/>
            <a:ext cx="697592" cy="495174"/>
            <a:chOff x="4791775" y="1877500"/>
            <a:chExt cx="66725" cy="36975"/>
          </a:xfrm>
        </p:grpSpPr>
        <p:sp>
          <p:nvSpPr>
            <p:cNvPr id="105" name="Google Shape;1441;p71">
              <a:extLst>
                <a:ext uri="{FF2B5EF4-FFF2-40B4-BE49-F238E27FC236}">
                  <a16:creationId xmlns:a16="http://schemas.microsoft.com/office/drawing/2014/main" id="{D4639585-9C6C-4909-9CAD-C169E7ABEFCB}"/>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6" name="Google Shape;1442;p71">
              <a:extLst>
                <a:ext uri="{FF2B5EF4-FFF2-40B4-BE49-F238E27FC236}">
                  <a16:creationId xmlns:a16="http://schemas.microsoft.com/office/drawing/2014/main" id="{2107CA14-E38B-41F0-B1FA-0B9F1AD6A31D}"/>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07" name="Google Shape;1440;p71">
            <a:extLst>
              <a:ext uri="{FF2B5EF4-FFF2-40B4-BE49-F238E27FC236}">
                <a16:creationId xmlns:a16="http://schemas.microsoft.com/office/drawing/2014/main" id="{701AB743-07D1-4371-9726-11155B8808A5}"/>
              </a:ext>
            </a:extLst>
          </p:cNvPr>
          <p:cNvGrpSpPr/>
          <p:nvPr/>
        </p:nvGrpSpPr>
        <p:grpSpPr>
          <a:xfrm>
            <a:off x="11619304" y="7827905"/>
            <a:ext cx="697592" cy="495174"/>
            <a:chOff x="4791775" y="1877500"/>
            <a:chExt cx="66725" cy="36975"/>
          </a:xfrm>
        </p:grpSpPr>
        <p:sp>
          <p:nvSpPr>
            <p:cNvPr id="108" name="Google Shape;1441;p71">
              <a:extLst>
                <a:ext uri="{FF2B5EF4-FFF2-40B4-BE49-F238E27FC236}">
                  <a16:creationId xmlns:a16="http://schemas.microsoft.com/office/drawing/2014/main" id="{8DFCD17B-3894-493D-8C46-9FEB514C403D}"/>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09" name="Google Shape;1442;p71">
              <a:extLst>
                <a:ext uri="{FF2B5EF4-FFF2-40B4-BE49-F238E27FC236}">
                  <a16:creationId xmlns:a16="http://schemas.microsoft.com/office/drawing/2014/main" id="{898CB472-8CC2-40F9-8BB6-79B92FF23A0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0" name="Google Shape;1440;p71">
            <a:extLst>
              <a:ext uri="{FF2B5EF4-FFF2-40B4-BE49-F238E27FC236}">
                <a16:creationId xmlns:a16="http://schemas.microsoft.com/office/drawing/2014/main" id="{21691D96-6FEF-4405-A982-97CED1328B28}"/>
              </a:ext>
            </a:extLst>
          </p:cNvPr>
          <p:cNvGrpSpPr/>
          <p:nvPr/>
        </p:nvGrpSpPr>
        <p:grpSpPr>
          <a:xfrm>
            <a:off x="12272258" y="7827905"/>
            <a:ext cx="697592" cy="495174"/>
            <a:chOff x="4791775" y="1877500"/>
            <a:chExt cx="66725" cy="36975"/>
          </a:xfrm>
        </p:grpSpPr>
        <p:sp>
          <p:nvSpPr>
            <p:cNvPr id="111" name="Google Shape;1441;p71">
              <a:extLst>
                <a:ext uri="{FF2B5EF4-FFF2-40B4-BE49-F238E27FC236}">
                  <a16:creationId xmlns:a16="http://schemas.microsoft.com/office/drawing/2014/main" id="{397149C6-5AA9-4D93-B484-17085A521CEF}"/>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2" name="Google Shape;1442;p71">
              <a:extLst>
                <a:ext uri="{FF2B5EF4-FFF2-40B4-BE49-F238E27FC236}">
                  <a16:creationId xmlns:a16="http://schemas.microsoft.com/office/drawing/2014/main" id="{733A4746-5C1A-46DB-B21C-27D161022CB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3" name="Google Shape;1440;p71">
            <a:extLst>
              <a:ext uri="{FF2B5EF4-FFF2-40B4-BE49-F238E27FC236}">
                <a16:creationId xmlns:a16="http://schemas.microsoft.com/office/drawing/2014/main" id="{F6CCDBA5-CFE7-4716-AB2D-939D70247264}"/>
              </a:ext>
            </a:extLst>
          </p:cNvPr>
          <p:cNvGrpSpPr/>
          <p:nvPr/>
        </p:nvGrpSpPr>
        <p:grpSpPr>
          <a:xfrm>
            <a:off x="12898216" y="7827905"/>
            <a:ext cx="697592" cy="495174"/>
            <a:chOff x="4791775" y="1877500"/>
            <a:chExt cx="66725" cy="36975"/>
          </a:xfrm>
        </p:grpSpPr>
        <p:sp>
          <p:nvSpPr>
            <p:cNvPr id="114" name="Google Shape;1441;p71">
              <a:extLst>
                <a:ext uri="{FF2B5EF4-FFF2-40B4-BE49-F238E27FC236}">
                  <a16:creationId xmlns:a16="http://schemas.microsoft.com/office/drawing/2014/main" id="{1F18074D-A438-4AE8-98D9-91073B026D6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5" name="Google Shape;1442;p71">
              <a:extLst>
                <a:ext uri="{FF2B5EF4-FFF2-40B4-BE49-F238E27FC236}">
                  <a16:creationId xmlns:a16="http://schemas.microsoft.com/office/drawing/2014/main" id="{9C5FD319-5091-4710-B11E-6348FA2A1599}"/>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6" name="Google Shape;1440;p71">
            <a:extLst>
              <a:ext uri="{FF2B5EF4-FFF2-40B4-BE49-F238E27FC236}">
                <a16:creationId xmlns:a16="http://schemas.microsoft.com/office/drawing/2014/main" id="{8B9BDCA7-6B1D-4B44-AA76-9EE9E33BFC5D}"/>
              </a:ext>
            </a:extLst>
          </p:cNvPr>
          <p:cNvGrpSpPr/>
          <p:nvPr/>
        </p:nvGrpSpPr>
        <p:grpSpPr>
          <a:xfrm>
            <a:off x="13551170" y="7827905"/>
            <a:ext cx="697592" cy="495174"/>
            <a:chOff x="4791775" y="1877500"/>
            <a:chExt cx="66725" cy="36975"/>
          </a:xfrm>
        </p:grpSpPr>
        <p:sp>
          <p:nvSpPr>
            <p:cNvPr id="117" name="Google Shape;1441;p71">
              <a:extLst>
                <a:ext uri="{FF2B5EF4-FFF2-40B4-BE49-F238E27FC236}">
                  <a16:creationId xmlns:a16="http://schemas.microsoft.com/office/drawing/2014/main" id="{FF772CB7-8F55-4795-8C20-BB6011D67588}"/>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18" name="Google Shape;1442;p71">
              <a:extLst>
                <a:ext uri="{FF2B5EF4-FFF2-40B4-BE49-F238E27FC236}">
                  <a16:creationId xmlns:a16="http://schemas.microsoft.com/office/drawing/2014/main" id="{6490645C-C066-4C50-9134-C3BB30ECA700}"/>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19" name="Google Shape;1440;p71">
            <a:extLst>
              <a:ext uri="{FF2B5EF4-FFF2-40B4-BE49-F238E27FC236}">
                <a16:creationId xmlns:a16="http://schemas.microsoft.com/office/drawing/2014/main" id="{25C332D2-A43A-4316-9E9C-2EFAD92A2351}"/>
              </a:ext>
            </a:extLst>
          </p:cNvPr>
          <p:cNvGrpSpPr/>
          <p:nvPr/>
        </p:nvGrpSpPr>
        <p:grpSpPr>
          <a:xfrm>
            <a:off x="14175766" y="7827905"/>
            <a:ext cx="697592" cy="495174"/>
            <a:chOff x="4791775" y="1877500"/>
            <a:chExt cx="66725" cy="36975"/>
          </a:xfrm>
        </p:grpSpPr>
        <p:sp>
          <p:nvSpPr>
            <p:cNvPr id="120" name="Google Shape;1441;p71">
              <a:extLst>
                <a:ext uri="{FF2B5EF4-FFF2-40B4-BE49-F238E27FC236}">
                  <a16:creationId xmlns:a16="http://schemas.microsoft.com/office/drawing/2014/main" id="{A7032884-3FBD-4617-9069-69E743D33F5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1" name="Google Shape;1442;p71">
              <a:extLst>
                <a:ext uri="{FF2B5EF4-FFF2-40B4-BE49-F238E27FC236}">
                  <a16:creationId xmlns:a16="http://schemas.microsoft.com/office/drawing/2014/main" id="{296CD303-86E5-486D-8BE5-EDD42B587B17}"/>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22" name="Google Shape;1440;p71">
            <a:extLst>
              <a:ext uri="{FF2B5EF4-FFF2-40B4-BE49-F238E27FC236}">
                <a16:creationId xmlns:a16="http://schemas.microsoft.com/office/drawing/2014/main" id="{C901F980-6F2B-45D6-9BB5-1446605086AB}"/>
              </a:ext>
            </a:extLst>
          </p:cNvPr>
          <p:cNvGrpSpPr/>
          <p:nvPr/>
        </p:nvGrpSpPr>
        <p:grpSpPr>
          <a:xfrm>
            <a:off x="14828720" y="7827905"/>
            <a:ext cx="697592" cy="495174"/>
            <a:chOff x="4791775" y="1877500"/>
            <a:chExt cx="66725" cy="36975"/>
          </a:xfrm>
        </p:grpSpPr>
        <p:sp>
          <p:nvSpPr>
            <p:cNvPr id="123" name="Google Shape;1441;p71">
              <a:extLst>
                <a:ext uri="{FF2B5EF4-FFF2-40B4-BE49-F238E27FC236}">
                  <a16:creationId xmlns:a16="http://schemas.microsoft.com/office/drawing/2014/main" id="{D9C52836-2226-4DAC-89C1-2A2C2D51D1DC}"/>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4" name="Google Shape;1442;p71">
              <a:extLst>
                <a:ext uri="{FF2B5EF4-FFF2-40B4-BE49-F238E27FC236}">
                  <a16:creationId xmlns:a16="http://schemas.microsoft.com/office/drawing/2014/main" id="{8105DDDF-A41D-407E-89C8-CC225A25C83B}"/>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grpSp>
        <p:nvGrpSpPr>
          <p:cNvPr id="125" name="Google Shape;1440;p71">
            <a:extLst>
              <a:ext uri="{FF2B5EF4-FFF2-40B4-BE49-F238E27FC236}">
                <a16:creationId xmlns:a16="http://schemas.microsoft.com/office/drawing/2014/main" id="{CBE26CAB-F9E2-454E-8C86-97BB95914382}"/>
              </a:ext>
            </a:extLst>
          </p:cNvPr>
          <p:cNvGrpSpPr/>
          <p:nvPr/>
        </p:nvGrpSpPr>
        <p:grpSpPr>
          <a:xfrm>
            <a:off x="15446704" y="7827905"/>
            <a:ext cx="697592" cy="495174"/>
            <a:chOff x="4791775" y="1877500"/>
            <a:chExt cx="66725" cy="36975"/>
          </a:xfrm>
        </p:grpSpPr>
        <p:sp>
          <p:nvSpPr>
            <p:cNvPr id="126" name="Google Shape;1441;p71">
              <a:extLst>
                <a:ext uri="{FF2B5EF4-FFF2-40B4-BE49-F238E27FC236}">
                  <a16:creationId xmlns:a16="http://schemas.microsoft.com/office/drawing/2014/main" id="{F7CB44D8-32CB-41C0-85FC-C9BC9D1090F5}"/>
                </a:ext>
              </a:extLst>
            </p:cNvPr>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27" name="Google Shape;1442;p71">
              <a:extLst>
                <a:ext uri="{FF2B5EF4-FFF2-40B4-BE49-F238E27FC236}">
                  <a16:creationId xmlns:a16="http://schemas.microsoft.com/office/drawing/2014/main" id="{1EE18ADA-88E1-4F75-BBB8-E73FA186377A}"/>
                </a:ext>
              </a:extLst>
            </p:cNvPr>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129" name="Google Shape;1441;p71">
            <a:extLst>
              <a:ext uri="{FF2B5EF4-FFF2-40B4-BE49-F238E27FC236}">
                <a16:creationId xmlns:a16="http://schemas.microsoft.com/office/drawing/2014/main" id="{E6C7A67B-CA37-4D1A-803F-1DED04AF53C5}"/>
              </a:ext>
            </a:extLst>
          </p:cNvPr>
          <p:cNvSpPr/>
          <p:nvPr/>
        </p:nvSpPr>
        <p:spPr>
          <a:xfrm>
            <a:off x="16069474" y="7827905"/>
            <a:ext cx="377154" cy="495174"/>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182850" tIns="182850" rIns="182850" bIns="182850" anchor="ctr" anchorCtr="0">
            <a:noAutofit/>
          </a:bodyPr>
          <a:lstStyle/>
          <a:p>
            <a:endParaRPr sz="3600">
              <a:solidFill>
                <a:schemeClr val="accent6">
                  <a:lumMod val="60000"/>
                  <a:lumOff val="40000"/>
                </a:schemeClr>
              </a:solidFill>
            </a:endParaRPr>
          </a:p>
        </p:txBody>
      </p:sp>
      <p:pic>
        <p:nvPicPr>
          <p:cNvPr id="137" name="Picture 6">
            <a:extLst>
              <a:ext uri="{FF2B5EF4-FFF2-40B4-BE49-F238E27FC236}">
                <a16:creationId xmlns:a16="http://schemas.microsoft.com/office/drawing/2014/main" id="{E739627B-CB3B-493F-94D8-D798DF26F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5423" y="5364134"/>
            <a:ext cx="4489238" cy="4416288"/>
          </a:xfrm>
          <a:prstGeom prst="rect">
            <a:avLst/>
          </a:prstGeom>
        </p:spPr>
      </p:pic>
      <p:pic>
        <p:nvPicPr>
          <p:cNvPr id="138" name="Picture 2">
            <a:extLst>
              <a:ext uri="{FF2B5EF4-FFF2-40B4-BE49-F238E27FC236}">
                <a16:creationId xmlns:a16="http://schemas.microsoft.com/office/drawing/2014/main" id="{97F065DA-73AA-4062-9591-BD5AE6EDE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4265" y="6852615"/>
            <a:ext cx="1607982" cy="1607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154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BO" sz="2400" dirty="0">
                <a:solidFill>
                  <a:schemeClr val="accent6">
                    <a:lumMod val="60000"/>
                    <a:lumOff val="40000"/>
                  </a:schemeClr>
                </a:solidFill>
              </a:rPr>
              <a:t>Adjuntar el diagrama E-R GENERADO por su editor (DATAGRIP o SQL SERVER MANAGEMENTS STUDIO).</a:t>
            </a:r>
            <a:endParaRPr dirty="0">
              <a:solidFill>
                <a:schemeClr val="accent6">
                  <a:lumMod val="60000"/>
                  <a:lumOff val="40000"/>
                </a:schemeClr>
              </a:solidFill>
            </a:endParaRPr>
          </a:p>
        </p:txBody>
      </p:sp>
      <p:sp>
        <p:nvSpPr>
          <p:cNvPr id="28" name="Google Shape;312;p41">
            <a:extLst>
              <a:ext uri="{FF2B5EF4-FFF2-40B4-BE49-F238E27FC236}">
                <a16:creationId xmlns:a16="http://schemas.microsoft.com/office/drawing/2014/main" id="{E4EFE8BD-5CCC-4103-B355-8B5BA13F2BE7}"/>
              </a:ext>
            </a:extLst>
          </p:cNvPr>
          <p:cNvSpPr/>
          <p:nvPr/>
        </p:nvSpPr>
        <p:spPr>
          <a:xfrm>
            <a:off x="1292244" y="1588781"/>
            <a:ext cx="15789020"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3" name="Google Shape;312;p41">
            <a:extLst>
              <a:ext uri="{FF2B5EF4-FFF2-40B4-BE49-F238E27FC236}">
                <a16:creationId xmlns:a16="http://schemas.microsoft.com/office/drawing/2014/main" id="{59FF8757-114A-4E2C-ABA9-2EEE306D6310}"/>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4" name="Google Shape;342;p41">
            <a:extLst>
              <a:ext uri="{FF2B5EF4-FFF2-40B4-BE49-F238E27FC236}">
                <a16:creationId xmlns:a16="http://schemas.microsoft.com/office/drawing/2014/main" id="{54CA0CBC-9E55-4727-BF2B-09FF65EB6394}"/>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1.1</a:t>
            </a:r>
            <a:endParaRPr lang="en" sz="3600" b="1" dirty="0">
              <a:solidFill>
                <a:schemeClr val="bg1"/>
              </a:solidFill>
            </a:endParaRPr>
          </a:p>
        </p:txBody>
      </p:sp>
      <p:pic>
        <p:nvPicPr>
          <p:cNvPr id="35" name="Picture 2">
            <a:extLst>
              <a:ext uri="{FF2B5EF4-FFF2-40B4-BE49-F238E27FC236}">
                <a16:creationId xmlns:a16="http://schemas.microsoft.com/office/drawing/2014/main" id="{7771D3E3-40AE-4A08-8E07-F373CB648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0210011-5E72-2907-651F-A06AA4CCC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391438"/>
            <a:ext cx="10345138" cy="53379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59379"/>
            <a:ext cx="15874528" cy="1155600"/>
          </a:xfrm>
          <a:prstGeom prst="rect">
            <a:avLst/>
          </a:prstGeom>
        </p:spPr>
        <p:txBody>
          <a:bodyPr spcFirstLastPara="1" vert="horz" wrap="square" lIns="182850" tIns="182850" rIns="182850" bIns="182850" rtlCol="0" anchor="ctr" anchorCtr="0">
            <a:noAutofit/>
          </a:bodyPr>
          <a:lstStyle/>
          <a:p>
            <a:pPr algn="ctr"/>
            <a:r>
              <a:rPr lang="es-ES" sz="4800" dirty="0">
                <a:solidFill>
                  <a:schemeClr val="accent6">
                    <a:lumMod val="60000"/>
                    <a:lumOff val="40000"/>
                  </a:schemeClr>
                </a:solidFill>
              </a:rPr>
              <a:t>¿Que es DDL Y DML?</a:t>
            </a:r>
            <a:endParaRPr sz="132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62000"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1.2</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5477446" y="1418943"/>
            <a:ext cx="7333108"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8826383" y="3419907"/>
            <a:ext cx="7968342" cy="4896533"/>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400" b="1" dirty="0">
                <a:solidFill>
                  <a:schemeClr val="bg1"/>
                </a:solidFill>
                <a:latin typeface="arial" panose="020B0604020202020204" pitchFamily="34" charset="0"/>
              </a:rPr>
              <a:t>DDL ( </a:t>
            </a:r>
            <a:r>
              <a:rPr lang="es-BO" sz="2400" b="1" dirty="0">
                <a:solidFill>
                  <a:schemeClr val="bg1"/>
                </a:solidFill>
              </a:rPr>
              <a:t>Lenguaje de definición de datos </a:t>
            </a:r>
            <a:r>
              <a:rPr lang="es-BO" sz="2400" b="1" dirty="0">
                <a:solidFill>
                  <a:schemeClr val="bg1"/>
                </a:solidFill>
                <a:latin typeface="arial" panose="020B0604020202020204" pitchFamily="34" charset="0"/>
              </a:rPr>
              <a:t>):</a:t>
            </a:r>
          </a:p>
          <a:p>
            <a:pPr lvl="5">
              <a:lnSpc>
                <a:spcPct val="150000"/>
              </a:lnSpc>
            </a:pPr>
            <a:endParaRPr lang="es-BO" sz="2400" dirty="0">
              <a:solidFill>
                <a:srgbClr val="BDC1C6"/>
              </a:solidFill>
              <a:latin typeface="arial" panose="020B0604020202020204" pitchFamily="34" charset="0"/>
            </a:endParaRPr>
          </a:p>
          <a:p>
            <a:pPr lvl="5">
              <a:lnSpc>
                <a:spcPct val="150000"/>
              </a:lnSpc>
            </a:pPr>
            <a:r>
              <a:rPr lang="es-BO" sz="2400" dirty="0">
                <a:solidFill>
                  <a:srgbClr val="BDC1C6"/>
                </a:solidFill>
                <a:latin typeface="arial" panose="020B0604020202020204" pitchFamily="34" charset="0"/>
              </a:rPr>
              <a:t>Es un lenguaje de programación </a:t>
            </a:r>
            <a:r>
              <a:rPr lang="es-BO" sz="2400" b="1" dirty="0">
                <a:solidFill>
                  <a:srgbClr val="BDC1C6"/>
                </a:solidFill>
                <a:latin typeface="arial" panose="020B0604020202020204" pitchFamily="34" charset="0"/>
              </a:rPr>
              <a:t>que</a:t>
            </a:r>
            <a:r>
              <a:rPr lang="es-BO" sz="2400" dirty="0">
                <a:solidFill>
                  <a:srgbClr val="BDC1C6"/>
                </a:solidFill>
                <a:latin typeface="arial" panose="020B0604020202020204" pitchFamily="34" charset="0"/>
              </a:rPr>
              <a:t> los sistemas gestores de bases de datos implementan para </a:t>
            </a:r>
            <a:r>
              <a:rPr lang="es-BO" sz="2400" b="1" dirty="0">
                <a:solidFill>
                  <a:srgbClr val="BDC1C6"/>
                </a:solidFill>
                <a:latin typeface="arial" panose="020B0604020202020204" pitchFamily="34" charset="0"/>
              </a:rPr>
              <a:t>que</a:t>
            </a:r>
            <a:r>
              <a:rPr lang="es-BO" sz="2400" dirty="0">
                <a:solidFill>
                  <a:srgbClr val="BDC1C6"/>
                </a:solidFill>
                <a:latin typeface="arial" panose="020B0604020202020204" pitchFamily="34" charset="0"/>
              </a:rPr>
              <a:t> el usuario pueda realizar el CRUD definiendo así la estructura de una base de datos donde se almacenarán los datos/información</a:t>
            </a:r>
            <a:r>
              <a:rPr lang="es-BO" sz="3600" dirty="0">
                <a:solidFill>
                  <a:srgbClr val="BDC1C6"/>
                </a:solidFill>
                <a:latin typeface="arial" panose="020B0604020202020204" pitchFamily="34" charset="0"/>
              </a:rPr>
              <a:t>.</a:t>
            </a:r>
            <a:endParaRPr lang="es-BO" sz="3600" dirty="0"/>
          </a:p>
        </p:txBody>
      </p:sp>
      <p:pic>
        <p:nvPicPr>
          <p:cNvPr id="15" name="Picture 2">
            <a:extLst>
              <a:ext uri="{FF2B5EF4-FFF2-40B4-BE49-F238E27FC236}">
                <a16:creationId xmlns:a16="http://schemas.microsoft.com/office/drawing/2014/main" id="{BF13D147-6745-42E6-9BD6-6EF88025F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803910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2AC1405D-F9B2-854A-5E6E-19FCF88591E3}"/>
              </a:ext>
            </a:extLst>
          </p:cNvPr>
          <p:cNvPicPr>
            <a:picLocks noChangeAspect="1"/>
          </p:cNvPicPr>
          <p:nvPr/>
        </p:nvPicPr>
        <p:blipFill>
          <a:blip r:embed="rId4"/>
          <a:stretch>
            <a:fillRect/>
          </a:stretch>
        </p:blipFill>
        <p:spPr>
          <a:xfrm>
            <a:off x="2362200" y="4838700"/>
            <a:ext cx="5829300" cy="2762250"/>
          </a:xfrm>
          <a:prstGeom prst="rect">
            <a:avLst/>
          </a:prstGeom>
        </p:spPr>
      </p:pic>
    </p:spTree>
    <p:extLst>
      <p:ext uri="{BB962C8B-B14F-4D97-AF65-F5344CB8AC3E}">
        <p14:creationId xmlns:p14="http://schemas.microsoft.com/office/powerpoint/2010/main" val="144882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ES" sz="4800" dirty="0">
                <a:solidFill>
                  <a:schemeClr val="accent6">
                    <a:lumMod val="60000"/>
                    <a:lumOff val="40000"/>
                  </a:schemeClr>
                </a:solidFill>
              </a:rPr>
              <a:t>¿Que es DDL Y DML?</a:t>
            </a:r>
            <a:endParaRPr sz="132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1.2.1</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5477446" y="1418943"/>
            <a:ext cx="7333108"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8826384" y="3419906"/>
            <a:ext cx="8002932" cy="5560433"/>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a:solidFill>
                  <a:schemeClr val="bg1"/>
                </a:solidFill>
                <a:latin typeface="arial" panose="020B0604020202020204" pitchFamily="34" charset="0"/>
              </a:rPr>
              <a:t>DML (</a:t>
            </a:r>
            <a:r>
              <a:rPr lang="es-BO" sz="2800" b="1" dirty="0">
                <a:solidFill>
                  <a:schemeClr val="bg1"/>
                </a:solidFill>
              </a:rPr>
              <a:t>Lenguaje de manipulación de datos</a:t>
            </a:r>
            <a:r>
              <a:rPr lang="es-BO" sz="2800" b="1" dirty="0">
                <a:solidFill>
                  <a:schemeClr val="bg1"/>
                </a:solidFill>
                <a:latin typeface="arial" panose="020B0604020202020204" pitchFamily="34" charset="0"/>
              </a:rPr>
              <a:t>):</a:t>
            </a:r>
          </a:p>
          <a:p>
            <a:pPr>
              <a:lnSpc>
                <a:spcPct val="150000"/>
              </a:lnSpc>
            </a:pPr>
            <a:endParaRPr lang="es-BO" sz="2800" dirty="0">
              <a:solidFill>
                <a:srgbClr val="BDC1C6"/>
              </a:solidFill>
              <a:latin typeface="arial" panose="020B0604020202020204" pitchFamily="34" charset="0"/>
            </a:endParaRPr>
          </a:p>
          <a:p>
            <a:pPr>
              <a:lnSpc>
                <a:spcPct val="150000"/>
              </a:lnSpc>
            </a:pPr>
            <a:r>
              <a:rPr lang="es-BO" sz="2800" dirty="0">
                <a:solidFill>
                  <a:srgbClr val="BDC1C6"/>
                </a:solidFill>
                <a:latin typeface="arial" panose="020B0604020202020204" pitchFamily="34" charset="0"/>
              </a:rPr>
              <a:t>Es un lenguaje proporcionado por los sistemas gestores de bases de datos que permite a los usuarios de la misma llevar a cabo las tareas de consulta o modificación de los datos contenidos en las Bases de Datos del Sistema Gestor de Bases de Datos</a:t>
            </a:r>
            <a:r>
              <a:rPr lang="es-BO" sz="3600" dirty="0">
                <a:solidFill>
                  <a:srgbClr val="BDC1C6"/>
                </a:solidFill>
                <a:latin typeface="arial" panose="020B0604020202020204" pitchFamily="34" charset="0"/>
              </a:rPr>
              <a:t>.</a:t>
            </a:r>
            <a:endParaRPr lang="es-BO" sz="1000" b="1" dirty="0">
              <a:solidFill>
                <a:schemeClr val="bg1"/>
              </a:solidFill>
              <a:latin typeface="arial" panose="020B0604020202020204" pitchFamily="34" charset="0"/>
            </a:endParaRPr>
          </a:p>
        </p:txBody>
      </p:sp>
      <p:pic>
        <p:nvPicPr>
          <p:cNvPr id="10" name="Picture 2">
            <a:extLst>
              <a:ext uri="{FF2B5EF4-FFF2-40B4-BE49-F238E27FC236}">
                <a16:creationId xmlns:a16="http://schemas.microsoft.com/office/drawing/2014/main" id="{17712913-D5F9-43BC-B8EB-D2FBFA2F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DL vs DML | Learn the Top 6 Difference Between DDL and DML">
            <a:extLst>
              <a:ext uri="{FF2B5EF4-FFF2-40B4-BE49-F238E27FC236}">
                <a16:creationId xmlns:a16="http://schemas.microsoft.com/office/drawing/2014/main" id="{2C2ADFBD-48C5-B1A4-CA5F-DF2D8CDBE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328" y="4649561"/>
            <a:ext cx="58293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403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ES" sz="3600" dirty="0">
                <a:solidFill>
                  <a:schemeClr val="accent6">
                    <a:lumMod val="60000"/>
                    <a:lumOff val="40000"/>
                  </a:schemeClr>
                </a:solidFill>
              </a:rPr>
              <a:t>¿Qué significa “PRIMARY KEY” e “FOREIGN KEY”</a:t>
            </a:r>
            <a:r>
              <a:rPr lang="es-ES" sz="3200" dirty="0">
                <a:solidFill>
                  <a:schemeClr val="accent6">
                    <a:lumMod val="60000"/>
                    <a:lumOff val="40000"/>
                  </a:schemeClr>
                </a:solidFill>
              </a:rPr>
              <a:t>?</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1.3</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1765418" y="3516086"/>
            <a:ext cx="8002932" cy="5398594"/>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a:solidFill>
                  <a:schemeClr val="bg1"/>
                </a:solidFill>
                <a:latin typeface="+mj-lt"/>
              </a:rPr>
              <a:t>PRIMARY KEY ( Clave primaria ):</a:t>
            </a:r>
          </a:p>
          <a:p>
            <a:pPr>
              <a:lnSpc>
                <a:spcPct val="150000"/>
              </a:lnSpc>
            </a:pPr>
            <a:endParaRPr lang="es-BO" sz="2800" dirty="0">
              <a:solidFill>
                <a:srgbClr val="BDC1C6"/>
              </a:solidFill>
              <a:latin typeface="arial" panose="020B0604020202020204" pitchFamily="34" charset="0"/>
            </a:endParaRPr>
          </a:p>
          <a:p>
            <a:pPr>
              <a:lnSpc>
                <a:spcPct val="150000"/>
              </a:lnSpc>
            </a:pPr>
            <a:r>
              <a:rPr lang="es-BO" sz="2800" dirty="0">
                <a:solidFill>
                  <a:srgbClr val="BDC1C6"/>
                </a:solidFill>
                <a:latin typeface="arial" panose="020B0604020202020204" pitchFamily="34" charset="0"/>
              </a:rPr>
              <a:t>Se llama clave primaria o llave primaria o clave principal a un campo o a una combinación de campos que identifica de forma única a cada fila de una tabla. Una clave primaria comprende de esta manera una columna o conjunto de columnas.</a:t>
            </a:r>
          </a:p>
        </p:txBody>
      </p:sp>
      <p:pic>
        <p:nvPicPr>
          <p:cNvPr id="11" name="Picture 2">
            <a:extLst>
              <a:ext uri="{FF2B5EF4-FFF2-40B4-BE49-F238E27FC236}">
                <a16:creationId xmlns:a16="http://schemas.microsoft.com/office/drawing/2014/main" id="{F63EE38D-1B28-4639-8C1E-94C0AF627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402" y="8198721"/>
            <a:ext cx="3866360" cy="386636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3958EEC-1425-0C6D-BF05-4E373A765129}"/>
              </a:ext>
            </a:extLst>
          </p:cNvPr>
          <p:cNvPicPr>
            <a:picLocks noChangeAspect="1"/>
          </p:cNvPicPr>
          <p:nvPr/>
        </p:nvPicPr>
        <p:blipFill>
          <a:blip r:embed="rId4"/>
          <a:stretch>
            <a:fillRect/>
          </a:stretch>
        </p:blipFill>
        <p:spPr>
          <a:xfrm>
            <a:off x="9857908" y="4455396"/>
            <a:ext cx="6664674" cy="3743325"/>
          </a:xfrm>
          <a:prstGeom prst="rect">
            <a:avLst/>
          </a:prstGeom>
        </p:spPr>
      </p:pic>
    </p:spTree>
    <p:extLst>
      <p:ext uri="{BB962C8B-B14F-4D97-AF65-F5344CB8AC3E}">
        <p14:creationId xmlns:p14="http://schemas.microsoft.com/office/powerpoint/2010/main" val="189883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3" name="Google Shape;291;p39">
            <a:extLst>
              <a:ext uri="{FF2B5EF4-FFF2-40B4-BE49-F238E27FC236}">
                <a16:creationId xmlns:a16="http://schemas.microsoft.com/office/drawing/2014/main" id="{2E6F3CA1-DB76-4D93-93C5-A776A7AD9E85}"/>
              </a:ext>
            </a:extLst>
          </p:cNvPr>
          <p:cNvSpPr txBox="1">
            <a:spLocks noGrp="1"/>
          </p:cNvSpPr>
          <p:nvPr>
            <p:ph type="ctrTitle"/>
          </p:nvPr>
        </p:nvSpPr>
        <p:spPr>
          <a:xfrm>
            <a:off x="1206736" y="1299174"/>
            <a:ext cx="15874528" cy="1155600"/>
          </a:xfrm>
          <a:prstGeom prst="rect">
            <a:avLst/>
          </a:prstGeom>
        </p:spPr>
        <p:txBody>
          <a:bodyPr spcFirstLastPara="1" vert="horz" wrap="square" lIns="182850" tIns="182850" rIns="182850" bIns="182850" rtlCol="0" anchor="ctr" anchorCtr="0">
            <a:noAutofit/>
          </a:bodyPr>
          <a:lstStyle/>
          <a:p>
            <a:pPr algn="ctr"/>
            <a:r>
              <a:rPr lang="es-ES" sz="3600" dirty="0">
                <a:solidFill>
                  <a:schemeClr val="accent6">
                    <a:lumMod val="60000"/>
                    <a:lumOff val="40000"/>
                  </a:schemeClr>
                </a:solidFill>
              </a:rPr>
              <a:t>¿Qué significa “PRIMARY KEY” e “FOREIGN KEY”</a:t>
            </a:r>
            <a:r>
              <a:rPr lang="es-ES" sz="3200" dirty="0">
                <a:solidFill>
                  <a:schemeClr val="accent6">
                    <a:lumMod val="60000"/>
                    <a:lumOff val="40000"/>
                  </a:schemeClr>
                </a:solidFill>
              </a:rPr>
              <a:t>?</a:t>
            </a:r>
            <a:endParaRPr sz="2800" dirty="0">
              <a:solidFill>
                <a:schemeClr val="accent6">
                  <a:lumMod val="60000"/>
                  <a:lumOff val="40000"/>
                </a:schemeClr>
              </a:solidFill>
            </a:endParaRPr>
          </a:p>
        </p:txBody>
      </p:sp>
      <p:sp>
        <p:nvSpPr>
          <p:cNvPr id="24" name="Google Shape;312;p41">
            <a:extLst>
              <a:ext uri="{FF2B5EF4-FFF2-40B4-BE49-F238E27FC236}">
                <a16:creationId xmlns:a16="http://schemas.microsoft.com/office/drawing/2014/main" id="{1AAB1B40-7D08-4EC3-AF11-8584F11717F1}"/>
              </a:ext>
            </a:extLst>
          </p:cNvPr>
          <p:cNvSpPr/>
          <p:nvPr/>
        </p:nvSpPr>
        <p:spPr>
          <a:xfrm>
            <a:off x="787636" y="722789"/>
            <a:ext cx="1955564" cy="67652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5" name="Google Shape;342;p41">
            <a:extLst>
              <a:ext uri="{FF2B5EF4-FFF2-40B4-BE49-F238E27FC236}">
                <a16:creationId xmlns:a16="http://schemas.microsoft.com/office/drawing/2014/main" id="{0D2B0CE8-9CC3-4E19-86D5-2DAC6D9A531D}"/>
              </a:ext>
            </a:extLst>
          </p:cNvPr>
          <p:cNvSpPr txBox="1">
            <a:spLocks/>
          </p:cNvSpPr>
          <p:nvPr/>
        </p:nvSpPr>
        <p:spPr>
          <a:xfrm>
            <a:off x="787636" y="722789"/>
            <a:ext cx="1955564" cy="676522"/>
          </a:xfrm>
          <a:prstGeom prst="rect">
            <a:avLst/>
          </a:prstGeom>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HN" sz="3600" dirty="0">
                <a:solidFill>
                  <a:srgbClr val="A2E3F9"/>
                </a:solidFill>
                <a:latin typeface="Montserrat Semi-Bold"/>
              </a:rPr>
              <a:t>1.3.1</a:t>
            </a:r>
            <a:endParaRPr lang="en" sz="3600" b="1" dirty="0">
              <a:solidFill>
                <a:schemeClr val="bg1"/>
              </a:solidFill>
            </a:endParaRPr>
          </a:p>
        </p:txBody>
      </p:sp>
      <p:sp>
        <p:nvSpPr>
          <p:cNvPr id="5" name="Google Shape;312;p41">
            <a:extLst>
              <a:ext uri="{FF2B5EF4-FFF2-40B4-BE49-F238E27FC236}">
                <a16:creationId xmlns:a16="http://schemas.microsoft.com/office/drawing/2014/main" id="{3A867B14-4AF4-4619-9475-D4A60ECE6AC8}"/>
              </a:ext>
            </a:extLst>
          </p:cNvPr>
          <p:cNvSpPr/>
          <p:nvPr/>
        </p:nvSpPr>
        <p:spPr>
          <a:xfrm>
            <a:off x="3301569" y="1418943"/>
            <a:ext cx="11684854" cy="916062"/>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Google Shape;312;p41">
            <a:extLst>
              <a:ext uri="{FF2B5EF4-FFF2-40B4-BE49-F238E27FC236}">
                <a16:creationId xmlns:a16="http://schemas.microsoft.com/office/drawing/2014/main" id="{E2F4D332-74A7-42EC-8808-91897A626C0D}"/>
              </a:ext>
            </a:extLst>
          </p:cNvPr>
          <p:cNvSpPr/>
          <p:nvPr/>
        </p:nvSpPr>
        <p:spPr>
          <a:xfrm>
            <a:off x="1206735" y="2764972"/>
            <a:ext cx="15874526" cy="6531428"/>
          </a:xfrm>
          <a:prstGeom prst="roundRect">
            <a:avLst>
              <a:gd name="adj" fmla="val 10308"/>
            </a:avLst>
          </a:prstGeom>
          <a:noFill/>
          <a:ln w="19050" cap="flat" cmpd="sng">
            <a:solidFill>
              <a:schemeClr val="accent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2" name="CuadroTexto 1">
            <a:extLst>
              <a:ext uri="{FF2B5EF4-FFF2-40B4-BE49-F238E27FC236}">
                <a16:creationId xmlns:a16="http://schemas.microsoft.com/office/drawing/2014/main" id="{F9420C94-7144-44BB-903E-80D98BD0C519}"/>
              </a:ext>
            </a:extLst>
          </p:cNvPr>
          <p:cNvSpPr txBox="1"/>
          <p:nvPr/>
        </p:nvSpPr>
        <p:spPr>
          <a:xfrm>
            <a:off x="1765418" y="3516087"/>
            <a:ext cx="8002932" cy="5560433"/>
          </a:xfrm>
          <a:prstGeom prst="rect">
            <a:avLst/>
          </a:prstGeom>
          <a:noFill/>
        </p:spPr>
        <p:txBody>
          <a:bodyPr wrap="square" rtlCol="0">
            <a:spAutoFit/>
          </a:bodyPr>
          <a:lstStyle/>
          <a:p>
            <a:pPr marL="571500" indent="-571500">
              <a:lnSpc>
                <a:spcPct val="200000"/>
              </a:lnSpc>
              <a:buFont typeface="Wingdings" panose="05000000000000000000" pitchFamily="2" charset="2"/>
              <a:buChar char="q"/>
            </a:pPr>
            <a:r>
              <a:rPr lang="es-BO" sz="2800" b="1" dirty="0">
                <a:solidFill>
                  <a:schemeClr val="bg1"/>
                </a:solidFill>
                <a:latin typeface="+mj-lt"/>
              </a:rPr>
              <a:t>FOREIGN KEY ( Clave foránea ):</a:t>
            </a:r>
          </a:p>
          <a:p>
            <a:pPr>
              <a:lnSpc>
                <a:spcPct val="150000"/>
              </a:lnSpc>
            </a:pPr>
            <a:endParaRPr lang="es-BO" sz="2800" dirty="0">
              <a:solidFill>
                <a:srgbClr val="BDC1C6"/>
              </a:solidFill>
              <a:latin typeface="arial" panose="020B0604020202020204" pitchFamily="34" charset="0"/>
            </a:endParaRPr>
          </a:p>
          <a:p>
            <a:pPr>
              <a:lnSpc>
                <a:spcPct val="150000"/>
              </a:lnSpc>
            </a:pPr>
            <a:r>
              <a:rPr lang="es-BO" sz="2800" dirty="0">
                <a:solidFill>
                  <a:srgbClr val="BDC1C6"/>
                </a:solidFill>
                <a:latin typeface="arial" panose="020B0604020202020204" pitchFamily="34" charset="0"/>
              </a:rPr>
              <a:t>En el contexto de bases de datos relacionales, una clave foránea o llave foránea o clave ajena es una limitación referencial entre dos tablas. La clave foránea identifica una columna o grupo de columnas en una tabla que se refiere a una columna o grupo de columnas en otra tabla</a:t>
            </a:r>
            <a:r>
              <a:rPr lang="es-BO" sz="3600" dirty="0">
                <a:solidFill>
                  <a:srgbClr val="BDC1C6"/>
                </a:solidFill>
                <a:latin typeface="arial" panose="020B0604020202020204" pitchFamily="34" charset="0"/>
              </a:rPr>
              <a:t>.</a:t>
            </a:r>
            <a:endParaRPr lang="es-BO" dirty="0">
              <a:solidFill>
                <a:srgbClr val="BDC1C6"/>
              </a:solidFill>
              <a:latin typeface="arial" panose="020B0604020202020204" pitchFamily="34" charset="0"/>
            </a:endParaRPr>
          </a:p>
        </p:txBody>
      </p:sp>
      <p:pic>
        <p:nvPicPr>
          <p:cNvPr id="3074" name="Picture 2" descr="What is a Primary Key? - Definition from Techopedia">
            <a:extLst>
              <a:ext uri="{FF2B5EF4-FFF2-40B4-BE49-F238E27FC236}">
                <a16:creationId xmlns:a16="http://schemas.microsoft.com/office/drawing/2014/main" id="{0A286140-EA1F-4ED5-8991-724DE227F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09" t="9267" r="6598" b="9267"/>
          <a:stretch/>
        </p:blipFill>
        <p:spPr bwMode="auto">
          <a:xfrm>
            <a:off x="10047689" y="3633712"/>
            <a:ext cx="6474894" cy="4793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98" name="Picture 2" descr="What is a Foreign Key? - Definition from Techopedia">
            <a:extLst>
              <a:ext uri="{FF2B5EF4-FFF2-40B4-BE49-F238E27FC236}">
                <a16:creationId xmlns:a16="http://schemas.microsoft.com/office/drawing/2014/main" id="{A5835FB9-9417-4A67-9C07-2D053C2C55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1" t="9267" r="6598" b="9267"/>
          <a:stretch/>
        </p:blipFill>
        <p:spPr bwMode="auto">
          <a:xfrm>
            <a:off x="10047689" y="3633711"/>
            <a:ext cx="6474894" cy="4793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2">
            <a:extLst>
              <a:ext uri="{FF2B5EF4-FFF2-40B4-BE49-F238E27FC236}">
                <a16:creationId xmlns:a16="http://schemas.microsoft.com/office/drawing/2014/main" id="{67878F38-3E80-4248-A883-2753AED39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91348" y="8353820"/>
            <a:ext cx="3866360" cy="386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878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TotalTime>
  <Words>982</Words>
  <Application>Microsoft Office PowerPoint</Application>
  <PresentationFormat>Personalizado</PresentationFormat>
  <Paragraphs>111</Paragraphs>
  <Slides>27</Slides>
  <Notes>22</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27</vt:i4>
      </vt:variant>
    </vt:vector>
  </HeadingPairs>
  <TitlesOfParts>
    <vt:vector size="39" baseType="lpstr">
      <vt:lpstr>Segoe UI</vt:lpstr>
      <vt:lpstr>Montserrat Semi-Bold</vt:lpstr>
      <vt:lpstr>Mokoto</vt:lpstr>
      <vt:lpstr>Calibri</vt:lpstr>
      <vt:lpstr>arial</vt:lpstr>
      <vt:lpstr>Impact</vt:lpstr>
      <vt:lpstr>Wingdings</vt:lpstr>
      <vt:lpstr>Rubik</vt:lpstr>
      <vt:lpstr>arial</vt:lpstr>
      <vt:lpstr>Poppins</vt:lpstr>
      <vt:lpstr>Rubik Medium</vt:lpstr>
      <vt:lpstr>Office Theme</vt:lpstr>
      <vt:lpstr>Presentación de PowerPoint</vt:lpstr>
      <vt:lpstr>Presentación de PowerPoint</vt:lpstr>
      <vt:lpstr>Presentación de PowerPoint</vt:lpstr>
      <vt:lpstr>MANEJO  DE CONCEPTOS</vt:lpstr>
      <vt:lpstr>Adjuntar el diagrama E-R GENERADO por su editor (DATAGRIP o SQL SERVER MANAGEMENTS STUDIO).</vt:lpstr>
      <vt:lpstr>¿Que es DDL Y DML?</vt:lpstr>
      <vt:lpstr>¿Que es DDL Y DML?</vt:lpstr>
      <vt:lpstr>¿Qué significa “PRIMARY KEY” e “FOREIGN KEY”?</vt:lpstr>
      <vt:lpstr>¿Qué significa “PRIMARY KEY” e “FOREIGN KEY”?</vt:lpstr>
      <vt:lpstr>Defina que es una TABLA y el uso de IDENTITY</vt:lpstr>
      <vt:lpstr>Defina que es una TABLA y el uso de IDENTITY</vt:lpstr>
      <vt:lpstr>¿Para que se utiliza la clausula WHERE ?</vt:lpstr>
      <vt:lpstr>¿Para que se utiliza la instrucción INNER JOIN ?</vt:lpstr>
      <vt:lpstr>Concepto de conjuntos </vt:lpstr>
      <vt:lpstr>Presentación de PowerPoint</vt:lpstr>
      <vt:lpstr>MANEJO  DE CONSULTAS</vt:lpstr>
      <vt:lpstr>Mostrar que jugadores que son del equipo equ-222</vt:lpstr>
      <vt:lpstr>Mostrar que jugadores (nombres y apellidos) que juenguen en la sede de El Alto.</vt:lpstr>
      <vt:lpstr>Mostrar aquellos jugadores mayores o igual a 21 años que sean de la categoria varones. </vt:lpstr>
      <vt:lpstr>Mostrar a todos los estudiantes en donde su apellido empiece con la letra s</vt:lpstr>
      <vt:lpstr>Mostrar que equipos forman parte del campeonato camp-111 y además sean de la categoría mujeres</vt:lpstr>
      <vt:lpstr>Mostrar el nombre del equipo del jugador con id_jugador igual a jug-333</vt:lpstr>
      <vt:lpstr>Mostrar el nombre del campeonato del jugador con id_jugador igual a jug-333</vt:lpstr>
      <vt:lpstr>Crear una consulta sql que maneje las 3 tablas de la base de datos</vt:lpstr>
      <vt:lpstr>¿Que estrategia utilizaría para determinar cuantos equipos inscritos hay?</vt:lpstr>
      <vt:lpstr>¿Qué estrategia utilizaría para determinar cuantos jugadores pertenecen a la categoría varones o categoría mujeres?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 David</dc:creator>
  <cp:lastModifiedBy>Luis David Apaza Roca</cp:lastModifiedBy>
  <cp:revision>9</cp:revision>
  <dcterms:created xsi:type="dcterms:W3CDTF">2006-08-16T00:00:00Z</dcterms:created>
  <dcterms:modified xsi:type="dcterms:W3CDTF">2022-10-24T09:11:49Z</dcterms:modified>
  <dc:identifier>DAFIvpRx9cI</dc:identifier>
</cp:coreProperties>
</file>